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8" r:id="rId4"/>
    <p:sldId id="264" r:id="rId6"/>
    <p:sldId id="260" r:id="rId7"/>
    <p:sldId id="262" r:id="rId8"/>
    <p:sldId id="265" r:id="rId9"/>
    <p:sldId id="266" r:id="rId10"/>
    <p:sldId id="267" r:id="rId11"/>
    <p:sldId id="279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小木林森 小楼一夜听春雨" initials="小木林森" lastIdx="0" clrIdx="0"/>
  <p:cmAuthor id="2" name="WPS_1679281038" initials="W" lastIdx="0" clrIdx="1"/>
  <p:cmAuthor id="3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BE2CDF-3278-41BE-9CC2-150808C48206}" type="doc">
      <dgm:prSet loTypeId="process" loCatId="process" qsTypeId="urn:microsoft.com/office/officeart/2005/8/quickstyle/simple1#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AA080C-B796-419D-B41D-F4D7BF580FE5}">
      <dgm:prSet phldr="0" custT="0"/>
      <dgm:spPr>
        <a:solidFill>
          <a:schemeClr val="accent5"/>
        </a:solidFill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P</a:t>
          </a:r>
          <a:r>
            <a:rPr lang="en-US"/>
            <a:t>re'school</a:t>
          </a:r>
          <a:r>
            <a:rPr lang="en-US"/>
            <a:t/>
          </a:r>
          <a:endParaRPr lang="en-US"/>
        </a:p>
      </dgm:t>
    </dgm:pt>
    <dgm:pt modelId="{8FA7A2AE-D4F5-4387-A131-DFDB2AA50A10}" cxnId="{355D04C5-A281-40D7-92D8-D752029DFBBE}" type="parTrans">
      <dgm:prSet/>
      <dgm:spPr/>
    </dgm:pt>
    <dgm:pt modelId="{A7B91245-E119-4D15-8B42-DAE68D284C38}" cxnId="{355D04C5-A281-40D7-92D8-D752029DFBBE}" type="sibTrans">
      <dgm:prSet/>
      <dgm:spPr/>
    </dgm:pt>
    <dgm:pt modelId="{CE46CC17-B15C-47FD-8813-B3BA898529EC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sz="1400" b="1"/>
            <a:t>本地</a:t>
          </a:r>
          <a:r>
            <a:rPr lang="zh-CN" altLang="en-US" sz="1400" b="1"/>
            <a:t>幼小</a:t>
          </a:r>
          <a:r>
            <a:rPr lang="zh-CN" altLang="en-US" sz="1400" b="1"/>
            <a:t>直升，</a:t>
          </a:r>
          <a:r>
            <a:rPr lang="zh-CN" altLang="en-US" sz="1400" b="1"/>
            <a:t>不需要</a:t>
          </a:r>
          <a:r>
            <a:rPr lang="en-US" sz="1400" b="1"/>
            <a:t>AEIS</a:t>
          </a:r>
          <a:r>
            <a:rPr lang="en-US" altLang="en-US" sz="1400" b="1"/>
            <a:t/>
          </a:r>
          <a:endParaRPr lang="en-US" altLang="en-US" sz="1400" b="1"/>
        </a:p>
      </dgm:t>
    </dgm:pt>
    <dgm:pt modelId="{95701256-34BA-4D94-A132-C0F8D9B333BB}" cxnId="{B5731C23-82E1-4E70-A3C0-5667C7DB2AF6}" type="parTrans">
      <dgm:prSet/>
      <dgm:spPr/>
    </dgm:pt>
    <dgm:pt modelId="{D5916619-B91B-46CD-8817-8C0CE443797D}" cxnId="{B5731C23-82E1-4E70-A3C0-5667C7DB2AF6}" type="sibTrans">
      <dgm:prSet/>
      <dgm:spPr/>
    </dgm:pt>
    <dgm:pt modelId="{271FB3BF-C171-445F-A1E3-598FF97ECEE2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/>
            <a:t>P1</a:t>
          </a:r>
          <a:endParaRPr lang="en-US" altLang="zh-CN" dirty="0"/>
        </a:p>
      </dgm:t>
    </dgm:pt>
    <dgm:pt modelId="{1EF81E23-0888-464E-9CBA-65ED01FE84AD}" cxnId="{6FA7B64C-FBD1-4066-9DC7-BD542AD528F4}" type="parTrans">
      <dgm:prSet/>
      <dgm:spPr/>
      <dgm:t>
        <a:bodyPr/>
        <a:lstStyle/>
        <a:p>
          <a:endParaRPr lang="en-US"/>
        </a:p>
      </dgm:t>
    </dgm:pt>
    <dgm:pt modelId="{FEF45AE6-F8F2-4B68-9CD1-23542CB1F23B}" cxnId="{6FA7B64C-FBD1-4066-9DC7-BD542AD528F4}" type="sibTrans">
      <dgm:prSet/>
      <dgm:spPr/>
      <dgm:t>
        <a:bodyPr/>
        <a:lstStyle/>
        <a:p>
          <a:endParaRPr lang="en-US"/>
        </a:p>
      </dgm:t>
    </dgm:pt>
    <dgm:pt modelId="{9DF3167A-775A-4A70-9645-8E177C43340D}">
      <dgm:prSet phldrT="[Text]"/>
      <dgm:spPr/>
      <dgm:t>
        <a:bodyPr/>
        <a:lstStyle/>
        <a:p>
          <a:r>
            <a:rPr lang="en-US" dirty="0"/>
            <a:t>P2</a:t>
          </a:r>
        </a:p>
      </dgm:t>
    </dgm:pt>
    <dgm:pt modelId="{0E6AC316-3E72-4674-B392-1FAE1E8490EC}" cxnId="{98B8B1C3-B005-4C78-937D-D2FEFE2727E6}" type="parTrans">
      <dgm:prSet/>
      <dgm:spPr/>
      <dgm:t>
        <a:bodyPr/>
        <a:lstStyle/>
        <a:p>
          <a:endParaRPr lang="en-US"/>
        </a:p>
      </dgm:t>
    </dgm:pt>
    <dgm:pt modelId="{DA032463-EE26-4A1D-855A-55BC25D9CF6D}" cxnId="{98B8B1C3-B005-4C78-937D-D2FEFE2727E6}" type="sibTrans">
      <dgm:prSet/>
      <dgm:spPr/>
      <dgm:t>
        <a:bodyPr/>
        <a:lstStyle/>
        <a:p>
          <a:endParaRPr lang="en-US"/>
        </a:p>
      </dgm:t>
    </dgm:pt>
    <dgm:pt modelId="{E4102730-F74E-47E5-BDF0-234C4F5F33DD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600" b="1" dirty="0"/>
            <a:t>AEIS </a:t>
          </a:r>
          <a:endParaRPr lang="en-US" sz="1600" b="1" dirty="0"/>
        </a:p>
      </dgm:t>
    </dgm:pt>
    <dgm:pt modelId="{D3F6F0B8-448C-4AB5-82AB-B33D856098E8}" cxnId="{5862E6E5-1EDD-4E56-8B13-C69E692A6701}" type="parTrans">
      <dgm:prSet/>
      <dgm:spPr/>
      <dgm:t>
        <a:bodyPr/>
        <a:lstStyle/>
        <a:p>
          <a:endParaRPr lang="en-US"/>
        </a:p>
      </dgm:t>
    </dgm:pt>
    <dgm:pt modelId="{DAEAF628-BE73-4AAB-8E19-1938CBAA8961}" cxnId="{5862E6E5-1EDD-4E56-8B13-C69E692A6701}" type="sibTrans">
      <dgm:prSet/>
      <dgm:spPr/>
      <dgm:t>
        <a:bodyPr/>
        <a:lstStyle/>
        <a:p>
          <a:endParaRPr lang="en-US"/>
        </a:p>
      </dgm:t>
    </dgm:pt>
    <dgm:pt modelId="{7EE611F1-2864-44F5-A596-4DCB3127CC2A}">
      <dgm:prSet phldrT="[Text]"/>
      <dgm:spPr/>
      <dgm:t>
        <a:bodyPr/>
        <a:lstStyle/>
        <a:p>
          <a:r>
            <a:rPr lang="en-US" dirty="0"/>
            <a:t>P3</a:t>
          </a:r>
        </a:p>
      </dgm:t>
    </dgm:pt>
    <dgm:pt modelId="{8D795879-2249-4BE8-934B-BF8CF501D4CF}" cxnId="{04FE4791-2600-4381-A3F2-63FAD75BC6D3}" type="parTrans">
      <dgm:prSet/>
      <dgm:spPr/>
      <dgm:t>
        <a:bodyPr/>
        <a:lstStyle/>
        <a:p>
          <a:endParaRPr lang="en-US"/>
        </a:p>
      </dgm:t>
    </dgm:pt>
    <dgm:pt modelId="{3B925184-0FD5-4E9E-A594-CDD0B48021DD}" cxnId="{04FE4791-2600-4381-A3F2-63FAD75BC6D3}" type="sibTrans">
      <dgm:prSet/>
      <dgm:spPr/>
      <dgm:t>
        <a:bodyPr/>
        <a:lstStyle/>
        <a:p>
          <a:endParaRPr lang="en-US"/>
        </a:p>
      </dgm:t>
    </dgm:pt>
    <dgm:pt modelId="{9AD05F0F-E0E5-447C-A921-FFA58DC2BD6B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600" b="1" dirty="0"/>
            <a:t>AEIS</a:t>
          </a:r>
          <a:endParaRPr lang="en-US" sz="1600" b="1" dirty="0"/>
        </a:p>
      </dgm:t>
    </dgm:pt>
    <dgm:pt modelId="{4C1DDEBC-263D-4D08-98C5-19B30F8D7B0B}" cxnId="{71F0A1A2-9700-423F-8A7A-F5EFA4DFCAEE}" type="parTrans">
      <dgm:prSet/>
      <dgm:spPr/>
      <dgm:t>
        <a:bodyPr/>
        <a:lstStyle/>
        <a:p>
          <a:endParaRPr lang="en-US"/>
        </a:p>
      </dgm:t>
    </dgm:pt>
    <dgm:pt modelId="{0F37591E-7F4A-4870-B6AE-D7989C4F012C}" cxnId="{71F0A1A2-9700-423F-8A7A-F5EFA4DFCAEE}" type="sibTrans">
      <dgm:prSet/>
      <dgm:spPr/>
      <dgm:t>
        <a:bodyPr/>
        <a:lstStyle/>
        <a:p>
          <a:endParaRPr lang="en-US"/>
        </a:p>
      </dgm:t>
    </dgm:pt>
    <dgm:pt modelId="{1AD26190-38E6-4152-A78C-A5B9A3DAAEDF}">
      <dgm:prSet phldrT="[Text]"/>
      <dgm:spPr/>
      <dgm:t>
        <a:bodyPr/>
        <a:lstStyle/>
        <a:p>
          <a:r>
            <a:rPr lang="en-US" dirty="0"/>
            <a:t>P4</a:t>
          </a:r>
        </a:p>
      </dgm:t>
    </dgm:pt>
    <dgm:pt modelId="{44F1A772-1DF2-470E-958C-D8E241F0E439}" cxnId="{7B9C7171-980A-43DD-8605-00900B9E432B}" type="parTrans">
      <dgm:prSet/>
      <dgm:spPr/>
      <dgm:t>
        <a:bodyPr/>
        <a:lstStyle/>
        <a:p>
          <a:endParaRPr lang="en-US"/>
        </a:p>
      </dgm:t>
    </dgm:pt>
    <dgm:pt modelId="{DD68B49B-5A15-43DA-8789-9561571AE498}" cxnId="{7B9C7171-980A-43DD-8605-00900B9E432B}" type="sibTrans">
      <dgm:prSet/>
      <dgm:spPr/>
      <dgm:t>
        <a:bodyPr/>
        <a:lstStyle/>
        <a:p>
          <a:endParaRPr lang="en-US"/>
        </a:p>
      </dgm:t>
    </dgm:pt>
    <dgm:pt modelId="{FC62505E-1BA7-404E-AFDC-D4627A6C695F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600" b="1" dirty="0"/>
            <a:t>AEIS</a:t>
          </a:r>
          <a:endParaRPr lang="en-US" sz="1600" b="1" dirty="0"/>
        </a:p>
      </dgm:t>
    </dgm:pt>
    <dgm:pt modelId="{DB371615-47C4-4307-97B0-8F93E025A601}" cxnId="{5CD38DE8-1F95-4081-A204-A2B2547589D8}" type="parTrans">
      <dgm:prSet/>
      <dgm:spPr/>
      <dgm:t>
        <a:bodyPr/>
        <a:lstStyle/>
        <a:p>
          <a:endParaRPr lang="en-US"/>
        </a:p>
      </dgm:t>
    </dgm:pt>
    <dgm:pt modelId="{7C851D78-49D3-4FE6-927D-D4F651928AE7}" cxnId="{5CD38DE8-1F95-4081-A204-A2B2547589D8}" type="sibTrans">
      <dgm:prSet/>
      <dgm:spPr/>
      <dgm:t>
        <a:bodyPr/>
        <a:lstStyle/>
        <a:p>
          <a:endParaRPr lang="en-US"/>
        </a:p>
      </dgm:t>
    </dgm:pt>
    <dgm:pt modelId="{A58CA8BF-7AB1-43AD-B821-8E85DEEA8C3C}">
      <dgm:prSet phldrT="[Text]"/>
      <dgm:spPr/>
      <dgm:t>
        <a:bodyPr/>
        <a:lstStyle/>
        <a:p>
          <a:r>
            <a:rPr lang="en-US" dirty="0"/>
            <a:t>P5</a:t>
          </a:r>
        </a:p>
      </dgm:t>
    </dgm:pt>
    <dgm:pt modelId="{9E6B9A51-4106-4DD2-B089-21ACA619DC8A}" cxnId="{347F47D7-695C-4D75-B515-0FE0B499A616}" type="parTrans">
      <dgm:prSet/>
      <dgm:spPr/>
      <dgm:t>
        <a:bodyPr/>
        <a:lstStyle/>
        <a:p>
          <a:endParaRPr lang="en-US"/>
        </a:p>
      </dgm:t>
    </dgm:pt>
    <dgm:pt modelId="{52A15B76-1230-4DF8-971F-BE0ED415E6AE}" cxnId="{347F47D7-695C-4D75-B515-0FE0B499A616}" type="sibTrans">
      <dgm:prSet/>
      <dgm:spPr/>
      <dgm:t>
        <a:bodyPr/>
        <a:lstStyle/>
        <a:p>
          <a:endParaRPr lang="en-US"/>
        </a:p>
      </dgm:t>
    </dgm:pt>
    <dgm:pt modelId="{B9F66598-7ACE-4A96-A9E8-C934BF3D1CDE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sz="1600" b="1" dirty="0"/>
            <a:t>AEIS</a:t>
          </a:r>
          <a:r>
            <a:rPr lang="en-US" sz="1600" b="1" dirty="0"/>
            <a:t/>
          </a:r>
          <a:endParaRPr lang="en-US" sz="1600" b="1" dirty="0"/>
        </a:p>
      </dgm:t>
    </dgm:pt>
    <dgm:pt modelId="{FD2DE3E2-D083-4A0A-8011-0B7CA8A86926}" cxnId="{32C153C9-F533-4AB0-A596-AA8DCEB0BCF1}" type="parTrans">
      <dgm:prSet/>
      <dgm:spPr/>
      <dgm:t>
        <a:bodyPr/>
        <a:lstStyle/>
        <a:p>
          <a:endParaRPr lang="en-US"/>
        </a:p>
      </dgm:t>
    </dgm:pt>
    <dgm:pt modelId="{3A7385AF-85EA-48F4-A420-3B4EF6DF687E}" cxnId="{32C153C9-F533-4AB0-A596-AA8DCEB0BCF1}" type="sibTrans">
      <dgm:prSet/>
      <dgm:spPr/>
      <dgm:t>
        <a:bodyPr/>
        <a:lstStyle/>
        <a:p>
          <a:endParaRPr lang="en-US"/>
        </a:p>
      </dgm:t>
    </dgm:pt>
    <dgm:pt modelId="{AFD67900-03FE-4B70-9DF6-21B4B93A01A7}" type="pres">
      <dgm:prSet presAssocID="{9CBE2CDF-3278-41BE-9CC2-150808C48206}" presName="rootnode" presStyleCnt="0">
        <dgm:presLayoutVars>
          <dgm:chMax/>
          <dgm:chPref/>
          <dgm:dir/>
          <dgm:animLvl val="lvl"/>
        </dgm:presLayoutVars>
      </dgm:prSet>
      <dgm:spPr/>
    </dgm:pt>
    <dgm:pt modelId="{957D1A94-4492-4966-9A90-17FB26F10662}" type="pres">
      <dgm:prSet presAssocID="{CFAA080C-B796-419D-B41D-F4D7BF580FE5}" presName="composite" presStyleCnt="0"/>
      <dgm:spPr/>
    </dgm:pt>
    <dgm:pt modelId="{71239427-19B4-498A-AE01-3DD9F912D739}" type="pres">
      <dgm:prSet presAssocID="{CFAA080C-B796-419D-B41D-F4D7BF580FE5}" presName="bentUpArrow1" presStyleLbl="alignImgPlace1" presStyleIdx="0" presStyleCnt="5"/>
      <dgm:spPr/>
    </dgm:pt>
    <dgm:pt modelId="{832CE9B7-173A-4074-AB56-3F24D6615178}" type="pres">
      <dgm:prSet presAssocID="{CFAA080C-B796-419D-B41D-F4D7BF580FE5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7E03FC57-ED16-4C08-BA81-C6116F305CBF}" type="pres">
      <dgm:prSet presAssocID="{CFAA080C-B796-419D-B41D-F4D7BF580FE5}" presName="Child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40194BF8-F0C5-4B36-8523-00C8F0F9BE53}" type="pres">
      <dgm:prSet presAssocID="{A7B91245-E119-4D15-8B42-DAE68D284C38}" presName="sibTrans" presStyleCnt="0"/>
      <dgm:spPr/>
    </dgm:pt>
    <dgm:pt modelId="{6D26FB7F-7988-4674-885B-45655034BF33}" type="pres">
      <dgm:prSet presAssocID="{271FB3BF-C171-445F-A1E3-598FF97ECEE2}" presName="composite" presStyleCnt="0"/>
      <dgm:spPr/>
    </dgm:pt>
    <dgm:pt modelId="{78CD6E63-8FF4-4ADC-94DE-4BC0A597B039}" type="pres">
      <dgm:prSet presAssocID="{271FB3BF-C171-445F-A1E3-598FF97ECEE2}" presName="bentUpArrow1" presStyleLbl="alignImgPlace1" presStyleIdx="1" presStyleCnt="5"/>
      <dgm:spPr/>
    </dgm:pt>
    <dgm:pt modelId="{15DFF614-A150-4F56-8C8A-5138A672EC64}" type="pres">
      <dgm:prSet presAssocID="{271FB3BF-C171-445F-A1E3-598FF97ECEE2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</dgm:pt>
    <dgm:pt modelId="{B41BD9EE-17F3-491E-BD11-871DF504F467}" type="pres">
      <dgm:prSet presAssocID="{271FB3BF-C171-445F-A1E3-598FF97ECEE2}" presName="ChildText" presStyleLbl="revTx" presStyleIdx="1" presStyleCnt="6" custScaleX="225521" custLinFactNeighborX="90829" custLinFactNeighborY="-3598">
        <dgm:presLayoutVars>
          <dgm:chMax val="0"/>
          <dgm:chPref val="0"/>
          <dgm:bulletEnabled val="1"/>
        </dgm:presLayoutVars>
      </dgm:prSet>
      <dgm:spPr/>
    </dgm:pt>
    <dgm:pt modelId="{1A864338-C24D-4D44-85AF-B0A4FB52D13E}" type="pres">
      <dgm:prSet presAssocID="{FEF45AE6-F8F2-4B68-9CD1-23542CB1F23B}" presName="sibTrans" presStyleCnt="0"/>
      <dgm:spPr/>
    </dgm:pt>
    <dgm:pt modelId="{83773AFC-3049-4E05-82CE-F549C5199AE7}" type="pres">
      <dgm:prSet presAssocID="{9DF3167A-775A-4A70-9645-8E177C43340D}" presName="composite" presStyleCnt="0"/>
      <dgm:spPr/>
    </dgm:pt>
    <dgm:pt modelId="{B49A8335-B604-4D1F-B614-52B6AA4B144E}" type="pres">
      <dgm:prSet presAssocID="{9DF3167A-775A-4A70-9645-8E177C43340D}" presName="bentUpArrow1" presStyleLbl="alignImgPlace1" presStyleIdx="2" presStyleCnt="5"/>
      <dgm:spPr/>
    </dgm:pt>
    <dgm:pt modelId="{70DACA6F-E935-4629-919F-E67E1FD59C58}" type="pres">
      <dgm:prSet presAssocID="{9DF3167A-775A-4A70-9645-8E177C43340D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BD763508-750C-4905-BC27-6453D5FFC34B}" type="pres">
      <dgm:prSet presAssocID="{9DF3167A-775A-4A70-9645-8E177C43340D}" presName="Child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ED16E4AE-7527-4B8F-A37E-92FF6FFA7DBA}" type="pres">
      <dgm:prSet presAssocID="{DA032463-EE26-4A1D-855A-55BC25D9CF6D}" presName="sibTrans" presStyleCnt="0"/>
      <dgm:spPr/>
    </dgm:pt>
    <dgm:pt modelId="{09897933-9D7A-4EEC-AE93-CAB63A61C8ED}" type="pres">
      <dgm:prSet presAssocID="{7EE611F1-2864-44F5-A596-4DCB3127CC2A}" presName="composite" presStyleCnt="0"/>
      <dgm:spPr/>
    </dgm:pt>
    <dgm:pt modelId="{CFA58F49-E9EB-481C-8243-5C8F6E5E7148}" type="pres">
      <dgm:prSet presAssocID="{7EE611F1-2864-44F5-A596-4DCB3127CC2A}" presName="bentUpArrow1" presStyleLbl="alignImgPlace1" presStyleIdx="3" presStyleCnt="5"/>
      <dgm:spPr/>
    </dgm:pt>
    <dgm:pt modelId="{6A812893-6479-491D-9A48-280578F4F323}" type="pres">
      <dgm:prSet presAssocID="{7EE611F1-2864-44F5-A596-4DCB3127CC2A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</dgm:pt>
    <dgm:pt modelId="{0E9AAB35-3938-4FCF-B787-E62B9EA89142}" type="pres">
      <dgm:prSet presAssocID="{7EE611F1-2864-44F5-A596-4DCB3127CC2A}" presName="Child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3322A6D7-CA2E-4912-A076-1561B8567276}" type="pres">
      <dgm:prSet presAssocID="{3B925184-0FD5-4E9E-A594-CDD0B48021DD}" presName="sibTrans" presStyleCnt="0"/>
      <dgm:spPr/>
    </dgm:pt>
    <dgm:pt modelId="{95205998-06EF-4B94-858B-67520ECA66C5}" type="pres">
      <dgm:prSet presAssocID="{1AD26190-38E6-4152-A78C-A5B9A3DAAEDF}" presName="composite" presStyleCnt="0"/>
      <dgm:spPr/>
    </dgm:pt>
    <dgm:pt modelId="{A7743DD8-7CCC-497B-A4EC-A1309636325F}" type="pres">
      <dgm:prSet presAssocID="{1AD26190-38E6-4152-A78C-A5B9A3DAAEDF}" presName="bentUpArrow1" presStyleLbl="alignImgPlace1" presStyleIdx="4" presStyleCnt="5"/>
      <dgm:spPr/>
    </dgm:pt>
    <dgm:pt modelId="{EFEF5715-3928-4E42-89C8-C824BAA1CA3D}" type="pres">
      <dgm:prSet presAssocID="{1AD26190-38E6-4152-A78C-A5B9A3DAAEDF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3FBF9C2E-954A-48B0-BF2C-DE4F703685A9}" type="pres">
      <dgm:prSet presAssocID="{1AD26190-38E6-4152-A78C-A5B9A3DAAEDF}" presName="Child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325B3821-BEB3-409C-8457-25AB2E1197DE}" type="pres">
      <dgm:prSet presAssocID="{DD68B49B-5A15-43DA-8789-9561571AE498}" presName="sibTrans" presStyleCnt="0"/>
      <dgm:spPr/>
    </dgm:pt>
    <dgm:pt modelId="{3711A814-D8CF-4BE1-BFFC-ECECFE812558}" type="pres">
      <dgm:prSet presAssocID="{A58CA8BF-7AB1-43AD-B821-8E85DEEA8C3C}" presName="composite" presStyleCnt="0"/>
      <dgm:spPr/>
    </dgm:pt>
    <dgm:pt modelId="{2BAA3C06-28FF-4690-B64C-DBB882103CC5}" type="pres">
      <dgm:prSet presAssocID="{A58CA8BF-7AB1-43AD-B821-8E85DEEA8C3C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</dgm:pt>
    <dgm:pt modelId="{153A1F3C-96F1-4133-B854-5C18B7F6DEFF}" type="pres">
      <dgm:prSet presAssocID="{A58CA8BF-7AB1-43AD-B821-8E85DEEA8C3C}" presName="FinalChild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55D04C5-A281-40D7-92D8-D752029DFBBE}" srcId="{9CBE2CDF-3278-41BE-9CC2-150808C48206}" destId="{CFAA080C-B796-419D-B41D-F4D7BF580FE5}" srcOrd="0" destOrd="0" parTransId="{8FA7A2AE-D4F5-4387-A131-DFDB2AA50A10}" sibTransId="{A7B91245-E119-4D15-8B42-DAE68D284C38}"/>
    <dgm:cxn modelId="{B5731C23-82E1-4E70-A3C0-5667C7DB2AF6}" srcId="{CFAA080C-B796-419D-B41D-F4D7BF580FE5}" destId="{CE46CC17-B15C-47FD-8813-B3BA898529EC}" srcOrd="0" destOrd="0" parTransId="{95701256-34BA-4D94-A132-C0F8D9B333BB}" sibTransId="{D5916619-B91B-46CD-8817-8C0CE443797D}"/>
    <dgm:cxn modelId="{6FA7B64C-FBD1-4066-9DC7-BD542AD528F4}" srcId="{9CBE2CDF-3278-41BE-9CC2-150808C48206}" destId="{271FB3BF-C171-445F-A1E3-598FF97ECEE2}" srcOrd="1" destOrd="0" parTransId="{1EF81E23-0888-464E-9CBA-65ED01FE84AD}" sibTransId="{FEF45AE6-F8F2-4B68-9CD1-23542CB1F23B}"/>
    <dgm:cxn modelId="{98B8B1C3-B005-4C78-937D-D2FEFE2727E6}" srcId="{9CBE2CDF-3278-41BE-9CC2-150808C48206}" destId="{9DF3167A-775A-4A70-9645-8E177C43340D}" srcOrd="2" destOrd="0" parTransId="{0E6AC316-3E72-4674-B392-1FAE1E8490EC}" sibTransId="{DA032463-EE26-4A1D-855A-55BC25D9CF6D}"/>
    <dgm:cxn modelId="{5862E6E5-1EDD-4E56-8B13-C69E692A6701}" srcId="{9DF3167A-775A-4A70-9645-8E177C43340D}" destId="{E4102730-F74E-47E5-BDF0-234C4F5F33DD}" srcOrd="0" destOrd="2" parTransId="{D3F6F0B8-448C-4AB5-82AB-B33D856098E8}" sibTransId="{DAEAF628-BE73-4AAB-8E19-1938CBAA8961}"/>
    <dgm:cxn modelId="{04FE4791-2600-4381-A3F2-63FAD75BC6D3}" srcId="{9CBE2CDF-3278-41BE-9CC2-150808C48206}" destId="{7EE611F1-2864-44F5-A596-4DCB3127CC2A}" srcOrd="3" destOrd="0" parTransId="{8D795879-2249-4BE8-934B-BF8CF501D4CF}" sibTransId="{3B925184-0FD5-4E9E-A594-CDD0B48021DD}"/>
    <dgm:cxn modelId="{71F0A1A2-9700-423F-8A7A-F5EFA4DFCAEE}" srcId="{7EE611F1-2864-44F5-A596-4DCB3127CC2A}" destId="{9AD05F0F-E0E5-447C-A921-FFA58DC2BD6B}" srcOrd="0" destOrd="3" parTransId="{4C1DDEBC-263D-4D08-98C5-19B30F8D7B0B}" sibTransId="{0F37591E-7F4A-4870-B6AE-D7989C4F012C}"/>
    <dgm:cxn modelId="{7B9C7171-980A-43DD-8605-00900B9E432B}" srcId="{9CBE2CDF-3278-41BE-9CC2-150808C48206}" destId="{1AD26190-38E6-4152-A78C-A5B9A3DAAEDF}" srcOrd="4" destOrd="0" parTransId="{44F1A772-1DF2-470E-958C-D8E241F0E439}" sibTransId="{DD68B49B-5A15-43DA-8789-9561571AE498}"/>
    <dgm:cxn modelId="{5CD38DE8-1F95-4081-A204-A2B2547589D8}" srcId="{1AD26190-38E6-4152-A78C-A5B9A3DAAEDF}" destId="{FC62505E-1BA7-404E-AFDC-D4627A6C695F}" srcOrd="0" destOrd="4" parTransId="{DB371615-47C4-4307-97B0-8F93E025A601}" sibTransId="{7C851D78-49D3-4FE6-927D-D4F651928AE7}"/>
    <dgm:cxn modelId="{347F47D7-695C-4D75-B515-0FE0B499A616}" srcId="{9CBE2CDF-3278-41BE-9CC2-150808C48206}" destId="{A58CA8BF-7AB1-43AD-B821-8E85DEEA8C3C}" srcOrd="5" destOrd="0" parTransId="{9E6B9A51-4106-4DD2-B089-21ACA619DC8A}" sibTransId="{52A15B76-1230-4DF8-971F-BE0ED415E6AE}"/>
    <dgm:cxn modelId="{32C153C9-F533-4AB0-A596-AA8DCEB0BCF1}" srcId="{A58CA8BF-7AB1-43AD-B821-8E85DEEA8C3C}" destId="{B9F66598-7ACE-4A96-A9E8-C934BF3D1CDE}" srcOrd="0" destOrd="5" parTransId="{FD2DE3E2-D083-4A0A-8011-0B7CA8A86926}" sibTransId="{3A7385AF-85EA-48F4-A420-3B4EF6DF687E}"/>
    <dgm:cxn modelId="{3F108824-DC85-424F-9BA0-7D96DD8B40A4}" type="presOf" srcId="{9CBE2CDF-3278-41BE-9CC2-150808C48206}" destId="{AFD67900-03FE-4B70-9DF6-21B4B93A01A7}" srcOrd="0" destOrd="0" presId="urn:microsoft.com/office/officeart/2005/8/layout/StepDownProcess#1"/>
    <dgm:cxn modelId="{BC1874DB-C09D-43E7-9D6E-4FC3B89A1031}" type="presParOf" srcId="{AFD67900-03FE-4B70-9DF6-21B4B93A01A7}" destId="{957D1A94-4492-4966-9A90-17FB26F10662}" srcOrd="0" destOrd="0" presId="urn:microsoft.com/office/officeart/2005/8/layout/StepDownProcess#1"/>
    <dgm:cxn modelId="{16855D92-256D-47DC-9E28-23D55A95F826}" type="presParOf" srcId="{957D1A94-4492-4966-9A90-17FB26F10662}" destId="{71239427-19B4-498A-AE01-3DD9F912D739}" srcOrd="0" destOrd="0" presId="urn:microsoft.com/office/officeart/2005/8/layout/StepDownProcess#1"/>
    <dgm:cxn modelId="{1C4C3B83-F539-4F35-ACDB-0202A998E900}" type="presParOf" srcId="{957D1A94-4492-4966-9A90-17FB26F10662}" destId="{832CE9B7-173A-4074-AB56-3F24D6615178}" srcOrd="1" destOrd="0" presId="urn:microsoft.com/office/officeart/2005/8/layout/StepDownProcess#1"/>
    <dgm:cxn modelId="{8C7109EA-7519-412A-8B53-F59C370D646F}" type="presOf" srcId="{CFAA080C-B796-419D-B41D-F4D7BF580FE5}" destId="{832CE9B7-173A-4074-AB56-3F24D6615178}" srcOrd="0" destOrd="0" presId="urn:microsoft.com/office/officeart/2005/8/layout/StepDownProcess#1"/>
    <dgm:cxn modelId="{986CD9C6-4D59-4185-9B9E-B0394EDD2AA7}" type="presParOf" srcId="{957D1A94-4492-4966-9A90-17FB26F10662}" destId="{7E03FC57-ED16-4C08-BA81-C6116F305CBF}" srcOrd="2" destOrd="0" presId="urn:microsoft.com/office/officeart/2005/8/layout/StepDownProcess#1"/>
    <dgm:cxn modelId="{C5C864B3-EF60-4E5B-BCFE-27FC38099434}" type="presOf" srcId="{CE46CC17-B15C-47FD-8813-B3BA898529EC}" destId="{7E03FC57-ED16-4C08-BA81-C6116F305CBF}" srcOrd="0" destOrd="0" presId="urn:microsoft.com/office/officeart/2005/8/layout/StepDownProcess#1"/>
    <dgm:cxn modelId="{69C57B56-EF5A-4EAA-BC1A-004EEB7F227D}" type="presParOf" srcId="{AFD67900-03FE-4B70-9DF6-21B4B93A01A7}" destId="{40194BF8-F0C5-4B36-8523-00C8F0F9BE53}" srcOrd="1" destOrd="0" presId="urn:microsoft.com/office/officeart/2005/8/layout/StepDownProcess#1"/>
    <dgm:cxn modelId="{9F07500D-9957-4956-ABCA-E8FC7D40FF1F}" type="presParOf" srcId="{AFD67900-03FE-4B70-9DF6-21B4B93A01A7}" destId="{6D26FB7F-7988-4674-885B-45655034BF33}" srcOrd="2" destOrd="0" presId="urn:microsoft.com/office/officeart/2005/8/layout/StepDownProcess#1"/>
    <dgm:cxn modelId="{91167DF4-D670-4215-8B93-6207B7748839}" type="presParOf" srcId="{6D26FB7F-7988-4674-885B-45655034BF33}" destId="{78CD6E63-8FF4-4ADC-94DE-4BC0A597B039}" srcOrd="0" destOrd="2" presId="urn:microsoft.com/office/officeart/2005/8/layout/StepDownProcess#1"/>
    <dgm:cxn modelId="{DEC9A413-BC43-4E88-A4A4-AE994B5CCA01}" type="presParOf" srcId="{6D26FB7F-7988-4674-885B-45655034BF33}" destId="{15DFF614-A150-4F56-8C8A-5138A672EC64}" srcOrd="1" destOrd="2" presId="urn:microsoft.com/office/officeart/2005/8/layout/StepDownProcess#1"/>
    <dgm:cxn modelId="{BE138562-4BD9-4576-AA39-3D2C673F5BA1}" type="presOf" srcId="{271FB3BF-C171-445F-A1E3-598FF97ECEE2}" destId="{15DFF614-A150-4F56-8C8A-5138A672EC64}" srcOrd="0" destOrd="0" presId="urn:microsoft.com/office/officeart/2005/8/layout/StepDownProcess#1"/>
    <dgm:cxn modelId="{34469E1C-8D2D-4B86-A912-E5CED7E5B51E}" type="presParOf" srcId="{6D26FB7F-7988-4674-885B-45655034BF33}" destId="{B41BD9EE-17F3-491E-BD11-871DF504F467}" srcOrd="2" destOrd="2" presId="urn:microsoft.com/office/officeart/2005/8/layout/StepDownProcess#1"/>
    <dgm:cxn modelId="{842F028E-06AD-4D54-902A-9F893C9507B5}" type="presParOf" srcId="{AFD67900-03FE-4B70-9DF6-21B4B93A01A7}" destId="{1A864338-C24D-4D44-85AF-B0A4FB52D13E}" srcOrd="3" destOrd="0" presId="urn:microsoft.com/office/officeart/2005/8/layout/StepDownProcess#1"/>
    <dgm:cxn modelId="{BBB5E444-E873-4B62-9877-12A657C35784}" type="presParOf" srcId="{AFD67900-03FE-4B70-9DF6-21B4B93A01A7}" destId="{83773AFC-3049-4E05-82CE-F549C5199AE7}" srcOrd="4" destOrd="0" presId="urn:microsoft.com/office/officeart/2005/8/layout/StepDownProcess#1"/>
    <dgm:cxn modelId="{671E6123-780B-4DB0-A73F-88D08A2B2309}" type="presParOf" srcId="{83773AFC-3049-4E05-82CE-F549C5199AE7}" destId="{B49A8335-B604-4D1F-B614-52B6AA4B144E}" srcOrd="0" destOrd="4" presId="urn:microsoft.com/office/officeart/2005/8/layout/StepDownProcess#1"/>
    <dgm:cxn modelId="{D43F7788-6BD3-494C-8D4E-5160A4982B5E}" type="presParOf" srcId="{83773AFC-3049-4E05-82CE-F549C5199AE7}" destId="{70DACA6F-E935-4629-919F-E67E1FD59C58}" srcOrd="1" destOrd="4" presId="urn:microsoft.com/office/officeart/2005/8/layout/StepDownProcess#1"/>
    <dgm:cxn modelId="{1AFFF8F4-4B2D-4DF1-89B3-3AF28E3AFF54}" type="presOf" srcId="{9DF3167A-775A-4A70-9645-8E177C43340D}" destId="{70DACA6F-E935-4629-919F-E67E1FD59C58}" srcOrd="0" destOrd="0" presId="urn:microsoft.com/office/officeart/2005/8/layout/StepDownProcess#1"/>
    <dgm:cxn modelId="{A4A7EEBB-BFDE-435B-AACA-245DB866E1EE}" type="presParOf" srcId="{83773AFC-3049-4E05-82CE-F549C5199AE7}" destId="{BD763508-750C-4905-BC27-6453D5FFC34B}" srcOrd="2" destOrd="4" presId="urn:microsoft.com/office/officeart/2005/8/layout/StepDownProcess#1"/>
    <dgm:cxn modelId="{7B4C8956-203B-4A72-AEE2-4E9486ACF1C4}" type="presOf" srcId="{E4102730-F74E-47E5-BDF0-234C4F5F33DD}" destId="{BD763508-750C-4905-BC27-6453D5FFC34B}" srcOrd="0" destOrd="0" presId="urn:microsoft.com/office/officeart/2005/8/layout/StepDownProcess#1"/>
    <dgm:cxn modelId="{AFC30086-7809-4F16-9292-F5D526FF6E25}" type="presParOf" srcId="{AFD67900-03FE-4B70-9DF6-21B4B93A01A7}" destId="{ED16E4AE-7527-4B8F-A37E-92FF6FFA7DBA}" srcOrd="5" destOrd="0" presId="urn:microsoft.com/office/officeart/2005/8/layout/StepDownProcess#1"/>
    <dgm:cxn modelId="{3F87A785-7CB3-4891-B9EB-B5069217C99E}" type="presParOf" srcId="{AFD67900-03FE-4B70-9DF6-21B4B93A01A7}" destId="{09897933-9D7A-4EEC-AE93-CAB63A61C8ED}" srcOrd="6" destOrd="0" presId="urn:microsoft.com/office/officeart/2005/8/layout/StepDownProcess#1"/>
    <dgm:cxn modelId="{416FA315-FC53-4405-8DF4-FFAA70C43B5A}" type="presParOf" srcId="{09897933-9D7A-4EEC-AE93-CAB63A61C8ED}" destId="{CFA58F49-E9EB-481C-8243-5C8F6E5E7148}" srcOrd="0" destOrd="6" presId="urn:microsoft.com/office/officeart/2005/8/layout/StepDownProcess#1"/>
    <dgm:cxn modelId="{39EC0A92-ACF9-4E0D-8991-4123714B6308}" type="presParOf" srcId="{09897933-9D7A-4EEC-AE93-CAB63A61C8ED}" destId="{6A812893-6479-491D-9A48-280578F4F323}" srcOrd="1" destOrd="6" presId="urn:microsoft.com/office/officeart/2005/8/layout/StepDownProcess#1"/>
    <dgm:cxn modelId="{F0357D63-6B60-4635-820E-A9806B4D6E7A}" type="presOf" srcId="{7EE611F1-2864-44F5-A596-4DCB3127CC2A}" destId="{6A812893-6479-491D-9A48-280578F4F323}" srcOrd="0" destOrd="0" presId="urn:microsoft.com/office/officeart/2005/8/layout/StepDownProcess#1"/>
    <dgm:cxn modelId="{06739944-7362-4F7B-9B1F-9BFD157224BC}" type="presParOf" srcId="{09897933-9D7A-4EEC-AE93-CAB63A61C8ED}" destId="{0E9AAB35-3938-4FCF-B787-E62B9EA89142}" srcOrd="2" destOrd="6" presId="urn:microsoft.com/office/officeart/2005/8/layout/StepDownProcess#1"/>
    <dgm:cxn modelId="{BBC26016-8931-439E-A08E-3411D7735E5C}" type="presOf" srcId="{9AD05F0F-E0E5-447C-A921-FFA58DC2BD6B}" destId="{0E9AAB35-3938-4FCF-B787-E62B9EA89142}" srcOrd="0" destOrd="0" presId="urn:microsoft.com/office/officeart/2005/8/layout/StepDownProcess#1"/>
    <dgm:cxn modelId="{EEAD98A6-C08C-4843-B979-2792DB737827}" type="presParOf" srcId="{AFD67900-03FE-4B70-9DF6-21B4B93A01A7}" destId="{3322A6D7-CA2E-4912-A076-1561B8567276}" srcOrd="7" destOrd="0" presId="urn:microsoft.com/office/officeart/2005/8/layout/StepDownProcess#1"/>
    <dgm:cxn modelId="{BCA8991E-EE59-40E1-A67C-9B38CB2A9061}" type="presParOf" srcId="{AFD67900-03FE-4B70-9DF6-21B4B93A01A7}" destId="{95205998-06EF-4B94-858B-67520ECA66C5}" srcOrd="8" destOrd="0" presId="urn:microsoft.com/office/officeart/2005/8/layout/StepDownProcess#1"/>
    <dgm:cxn modelId="{F270EDF3-B031-45E7-8BB6-1ADFCE785543}" type="presParOf" srcId="{95205998-06EF-4B94-858B-67520ECA66C5}" destId="{A7743DD8-7CCC-497B-A4EC-A1309636325F}" srcOrd="0" destOrd="8" presId="urn:microsoft.com/office/officeart/2005/8/layout/StepDownProcess#1"/>
    <dgm:cxn modelId="{D1B5B6A6-93F7-4E09-A645-0E53DC844416}" type="presParOf" srcId="{95205998-06EF-4B94-858B-67520ECA66C5}" destId="{EFEF5715-3928-4E42-89C8-C824BAA1CA3D}" srcOrd="1" destOrd="8" presId="urn:microsoft.com/office/officeart/2005/8/layout/StepDownProcess#1"/>
    <dgm:cxn modelId="{D0E925CA-8636-41D0-86F7-7E92631171A7}" type="presOf" srcId="{1AD26190-38E6-4152-A78C-A5B9A3DAAEDF}" destId="{EFEF5715-3928-4E42-89C8-C824BAA1CA3D}" srcOrd="0" destOrd="0" presId="urn:microsoft.com/office/officeart/2005/8/layout/StepDownProcess#1"/>
    <dgm:cxn modelId="{6C17FAFA-DDB2-436A-A1CC-E481DCFC9875}" type="presParOf" srcId="{95205998-06EF-4B94-858B-67520ECA66C5}" destId="{3FBF9C2E-954A-48B0-BF2C-DE4F703685A9}" srcOrd="2" destOrd="8" presId="urn:microsoft.com/office/officeart/2005/8/layout/StepDownProcess#1"/>
    <dgm:cxn modelId="{C570A6F1-9B8F-4DA3-92A4-5725617E63D5}" type="presOf" srcId="{FC62505E-1BA7-404E-AFDC-D4627A6C695F}" destId="{3FBF9C2E-954A-48B0-BF2C-DE4F703685A9}" srcOrd="0" destOrd="0" presId="urn:microsoft.com/office/officeart/2005/8/layout/StepDownProcess#1"/>
    <dgm:cxn modelId="{EAAA9BBB-F477-436B-93D7-C7EFBE24569B}" type="presParOf" srcId="{AFD67900-03FE-4B70-9DF6-21B4B93A01A7}" destId="{325B3821-BEB3-409C-8457-25AB2E1197DE}" srcOrd="9" destOrd="0" presId="urn:microsoft.com/office/officeart/2005/8/layout/StepDownProcess#1"/>
    <dgm:cxn modelId="{9C4C8876-4CA9-4F45-8339-7734F7E4B754}" type="presParOf" srcId="{AFD67900-03FE-4B70-9DF6-21B4B93A01A7}" destId="{3711A814-D8CF-4BE1-BFFC-ECECFE812558}" srcOrd="10" destOrd="0" presId="urn:microsoft.com/office/officeart/2005/8/layout/StepDownProcess#1"/>
    <dgm:cxn modelId="{5869E023-E68E-4F0A-9DD8-7DBB6427464B}" type="presParOf" srcId="{3711A814-D8CF-4BE1-BFFC-ECECFE812558}" destId="{2BAA3C06-28FF-4690-B64C-DBB882103CC5}" srcOrd="0" destOrd="10" presId="urn:microsoft.com/office/officeart/2005/8/layout/StepDownProcess#1"/>
    <dgm:cxn modelId="{99B5E2C3-C1D0-4B5C-B887-8CC2CA37E987}" type="presOf" srcId="{A58CA8BF-7AB1-43AD-B821-8E85DEEA8C3C}" destId="{2BAA3C06-28FF-4690-B64C-DBB882103CC5}" srcOrd="0" destOrd="0" presId="urn:microsoft.com/office/officeart/2005/8/layout/StepDownProcess#1"/>
    <dgm:cxn modelId="{DAB56CBD-DE8F-48B8-B172-3D40F72D3D9F}" type="presParOf" srcId="{3711A814-D8CF-4BE1-BFFC-ECECFE812558}" destId="{153A1F3C-96F1-4133-B854-5C18B7F6DEFF}" srcOrd="1" destOrd="10" presId="urn:microsoft.com/office/officeart/2005/8/layout/StepDownProcess#1"/>
    <dgm:cxn modelId="{1024F77B-E608-42E2-A5DA-2D1064609E86}" type="presOf" srcId="{B9F66598-7ACE-4A96-A9E8-C934BF3D1CDE}" destId="{153A1F3C-96F1-4133-B854-5C18B7F6DEFF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BE2CDF-3278-41BE-9CC2-150808C48206}" type="doc">
      <dgm:prSet loTypeId="urn:microsoft.com/office/officeart/2005/8/layout/StepDownProcess#2" loCatId="process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9DF3167A-775A-4A70-9645-8E177C43340D}">
      <dgm:prSet phldrT="[Text]"/>
      <dgm:spPr/>
      <dgm:t>
        <a:bodyPr/>
        <a:lstStyle/>
        <a:p>
          <a:r>
            <a:rPr lang="en-US" altLang="zh-CN" dirty="0"/>
            <a:t>S1</a:t>
          </a:r>
          <a:endParaRPr lang="en-US" dirty="0"/>
        </a:p>
      </dgm:t>
    </dgm:pt>
    <dgm:pt modelId="{0E6AC316-3E72-4674-B392-1FAE1E8490EC}" cxnId="{EE4F3D1C-A008-473D-98EE-236AE08B3436}" type="parTrans">
      <dgm:prSet/>
      <dgm:spPr/>
      <dgm:t>
        <a:bodyPr/>
        <a:lstStyle/>
        <a:p>
          <a:endParaRPr lang="en-US"/>
        </a:p>
      </dgm:t>
    </dgm:pt>
    <dgm:pt modelId="{DA032463-EE26-4A1D-855A-55BC25D9CF6D}" cxnId="{EE4F3D1C-A008-473D-98EE-236AE08B3436}" type="sibTrans">
      <dgm:prSet/>
      <dgm:spPr/>
      <dgm:t>
        <a:bodyPr/>
        <a:lstStyle/>
        <a:p>
          <a:endParaRPr lang="en-US"/>
        </a:p>
      </dgm:t>
    </dgm:pt>
    <dgm:pt modelId="{E4102730-F74E-47E5-BDF0-234C4F5F33DD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b="1" dirty="0"/>
            <a:t>AEIS </a:t>
          </a:r>
          <a:r>
            <a:rPr lang="en-US" b="1" dirty="0"/>
            <a:t/>
          </a:r>
          <a:endParaRPr lang="en-US" b="1" dirty="0"/>
        </a:p>
      </dgm:t>
    </dgm:pt>
    <dgm:pt modelId="{D3F6F0B8-448C-4AB5-82AB-B33D856098E8}" cxnId="{874E8713-37E5-4720-AEFF-507A3889130D}" type="parTrans">
      <dgm:prSet/>
      <dgm:spPr/>
      <dgm:t>
        <a:bodyPr/>
        <a:lstStyle/>
        <a:p>
          <a:endParaRPr lang="en-US"/>
        </a:p>
      </dgm:t>
    </dgm:pt>
    <dgm:pt modelId="{DAEAF628-BE73-4AAB-8E19-1938CBAA8961}" cxnId="{874E8713-37E5-4720-AEFF-507A3889130D}" type="sibTrans">
      <dgm:prSet/>
      <dgm:spPr/>
      <dgm:t>
        <a:bodyPr/>
        <a:lstStyle/>
        <a:p>
          <a:endParaRPr lang="en-US"/>
        </a:p>
      </dgm:t>
    </dgm:pt>
    <dgm:pt modelId="{7EE611F1-2864-44F5-A596-4DCB3127CC2A}">
      <dgm:prSet phldrT="[Text]"/>
      <dgm:spPr/>
      <dgm:t>
        <a:bodyPr/>
        <a:lstStyle/>
        <a:p>
          <a:r>
            <a:rPr lang="en-US" dirty="0"/>
            <a:t>S2</a:t>
          </a:r>
        </a:p>
      </dgm:t>
    </dgm:pt>
    <dgm:pt modelId="{8D795879-2249-4BE8-934B-BF8CF501D4CF}" cxnId="{2FC026AE-BBB5-44C7-87C9-FB798C81DB7A}" type="parTrans">
      <dgm:prSet/>
      <dgm:spPr/>
      <dgm:t>
        <a:bodyPr/>
        <a:lstStyle/>
        <a:p>
          <a:endParaRPr lang="en-US"/>
        </a:p>
      </dgm:t>
    </dgm:pt>
    <dgm:pt modelId="{3B925184-0FD5-4E9E-A594-CDD0B48021DD}" cxnId="{2FC026AE-BBB5-44C7-87C9-FB798C81DB7A}" type="sibTrans">
      <dgm:prSet/>
      <dgm:spPr/>
      <dgm:t>
        <a:bodyPr/>
        <a:lstStyle/>
        <a:p>
          <a:endParaRPr lang="en-US"/>
        </a:p>
      </dgm:t>
    </dgm:pt>
    <dgm:pt modelId="{9AD05F0F-E0E5-447C-A921-FFA58DC2BD6B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b="1" dirty="0"/>
            <a:t>AEIS</a:t>
          </a:r>
          <a:endParaRPr lang="en-US" b="1" dirty="0"/>
        </a:p>
      </dgm:t>
    </dgm:pt>
    <dgm:pt modelId="{4C1DDEBC-263D-4D08-98C5-19B30F8D7B0B}" cxnId="{E7C0B4B9-7481-406D-92B7-B2B63CC160BE}" type="parTrans">
      <dgm:prSet/>
      <dgm:spPr/>
      <dgm:t>
        <a:bodyPr/>
        <a:lstStyle/>
        <a:p>
          <a:endParaRPr lang="en-US"/>
        </a:p>
      </dgm:t>
    </dgm:pt>
    <dgm:pt modelId="{0F37591E-7F4A-4870-B6AE-D7989C4F012C}" cxnId="{E7C0B4B9-7481-406D-92B7-B2B63CC160BE}" type="sibTrans">
      <dgm:prSet/>
      <dgm:spPr/>
      <dgm:t>
        <a:bodyPr/>
        <a:lstStyle/>
        <a:p>
          <a:endParaRPr lang="en-US"/>
        </a:p>
      </dgm:t>
    </dgm:pt>
    <dgm:pt modelId="{1AD26190-38E6-4152-A78C-A5B9A3DAAEDF}">
      <dgm:prSet phldrT="[Text]"/>
      <dgm:spPr/>
      <dgm:t>
        <a:bodyPr/>
        <a:lstStyle/>
        <a:p>
          <a:r>
            <a:rPr lang="en-US" dirty="0"/>
            <a:t>S3</a:t>
          </a:r>
        </a:p>
      </dgm:t>
    </dgm:pt>
    <dgm:pt modelId="{44F1A772-1DF2-470E-958C-D8E241F0E439}" cxnId="{990C6996-9321-4DB2-9CA7-F3AD6CDDD400}" type="parTrans">
      <dgm:prSet/>
      <dgm:spPr/>
      <dgm:t>
        <a:bodyPr/>
        <a:lstStyle/>
        <a:p>
          <a:endParaRPr lang="en-US"/>
        </a:p>
      </dgm:t>
    </dgm:pt>
    <dgm:pt modelId="{DD68B49B-5A15-43DA-8789-9561571AE498}" cxnId="{990C6996-9321-4DB2-9CA7-F3AD6CDDD400}" type="sibTrans">
      <dgm:prSet/>
      <dgm:spPr/>
      <dgm:t>
        <a:bodyPr/>
        <a:lstStyle/>
        <a:p>
          <a:endParaRPr lang="en-US"/>
        </a:p>
      </dgm:t>
    </dgm:pt>
    <dgm:pt modelId="{FC62505E-1BA7-404E-AFDC-D4627A6C695F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b="1" dirty="0"/>
            <a:t>AEIS</a:t>
          </a:r>
          <a:endParaRPr lang="en-US" b="1" dirty="0"/>
        </a:p>
      </dgm:t>
    </dgm:pt>
    <dgm:pt modelId="{DB371615-47C4-4307-97B0-8F93E025A601}" cxnId="{AE44A844-FEA2-45F4-B2A6-1B68F67A2301}" type="parTrans">
      <dgm:prSet/>
      <dgm:spPr/>
      <dgm:t>
        <a:bodyPr/>
        <a:lstStyle/>
        <a:p>
          <a:endParaRPr lang="en-US"/>
        </a:p>
      </dgm:t>
    </dgm:pt>
    <dgm:pt modelId="{7C851D78-49D3-4FE6-927D-D4F651928AE7}" cxnId="{AE44A844-FEA2-45F4-B2A6-1B68F67A2301}" type="sibTrans">
      <dgm:prSet/>
      <dgm:spPr/>
      <dgm:t>
        <a:bodyPr/>
        <a:lstStyle/>
        <a:p>
          <a:endParaRPr lang="en-US"/>
        </a:p>
      </dgm:t>
    </dgm:pt>
    <dgm:pt modelId="{AFD67900-03FE-4B70-9DF6-21B4B93A01A7}" type="pres">
      <dgm:prSet presAssocID="{9CBE2CDF-3278-41BE-9CC2-150808C48206}" presName="rootnode" presStyleCnt="0">
        <dgm:presLayoutVars>
          <dgm:chMax/>
          <dgm:chPref/>
          <dgm:dir/>
          <dgm:animLvl val="lvl"/>
        </dgm:presLayoutVars>
      </dgm:prSet>
      <dgm:spPr/>
    </dgm:pt>
    <dgm:pt modelId="{83773AFC-3049-4E05-82CE-F549C5199AE7}" type="pres">
      <dgm:prSet presAssocID="{9DF3167A-775A-4A70-9645-8E177C43340D}" presName="composite" presStyleCnt="0"/>
      <dgm:spPr/>
    </dgm:pt>
    <dgm:pt modelId="{B49A8335-B604-4D1F-B614-52B6AA4B144E}" type="pres">
      <dgm:prSet presAssocID="{9DF3167A-775A-4A70-9645-8E177C43340D}" presName="bentUpArrow1" presStyleLbl="alignImgPlace1" presStyleIdx="0" presStyleCnt="2"/>
      <dgm:spPr/>
    </dgm:pt>
    <dgm:pt modelId="{70DACA6F-E935-4629-919F-E67E1FD59C58}" type="pres">
      <dgm:prSet presAssocID="{9DF3167A-775A-4A70-9645-8E177C43340D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BD763508-750C-4905-BC27-6453D5FFC34B}" type="pres">
      <dgm:prSet presAssocID="{9DF3167A-775A-4A70-9645-8E177C43340D}" presName="ChildText" presStyleLbl="revTx" presStyleIdx="0" presStyleCnt="3" custScaleX="412879" custLinFactX="69765" custLinFactNeighborX="100000" custLinFactNeighborY="-1589">
        <dgm:presLayoutVars>
          <dgm:chMax val="0"/>
          <dgm:chPref val="0"/>
          <dgm:bulletEnabled val="1"/>
        </dgm:presLayoutVars>
      </dgm:prSet>
      <dgm:spPr/>
    </dgm:pt>
    <dgm:pt modelId="{ED16E4AE-7527-4B8F-A37E-92FF6FFA7DBA}" type="pres">
      <dgm:prSet presAssocID="{DA032463-EE26-4A1D-855A-55BC25D9CF6D}" presName="sibTrans" presStyleCnt="0"/>
      <dgm:spPr/>
    </dgm:pt>
    <dgm:pt modelId="{09897933-9D7A-4EEC-AE93-CAB63A61C8ED}" type="pres">
      <dgm:prSet presAssocID="{7EE611F1-2864-44F5-A596-4DCB3127CC2A}" presName="composite" presStyleCnt="0"/>
      <dgm:spPr/>
    </dgm:pt>
    <dgm:pt modelId="{CFA58F49-E9EB-481C-8243-5C8F6E5E7148}" type="pres">
      <dgm:prSet presAssocID="{7EE611F1-2864-44F5-A596-4DCB3127CC2A}" presName="bentUpArrow1" presStyleLbl="alignImgPlace1" presStyleIdx="1" presStyleCnt="2"/>
      <dgm:spPr/>
    </dgm:pt>
    <dgm:pt modelId="{6A812893-6479-491D-9A48-280578F4F323}" type="pres">
      <dgm:prSet presAssocID="{7EE611F1-2864-44F5-A596-4DCB3127CC2A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0E9AAB35-3938-4FCF-B787-E62B9EA89142}" type="pres">
      <dgm:prSet presAssocID="{7EE611F1-2864-44F5-A596-4DCB3127CC2A}" presName="ChildText" presStyleLbl="revTx" presStyleIdx="1" presStyleCnt="3" custScaleX="188167" custLinFactNeighborX="45638">
        <dgm:presLayoutVars>
          <dgm:chMax val="0"/>
          <dgm:chPref val="0"/>
          <dgm:bulletEnabled val="1"/>
        </dgm:presLayoutVars>
      </dgm:prSet>
      <dgm:spPr/>
    </dgm:pt>
    <dgm:pt modelId="{3322A6D7-CA2E-4912-A076-1561B8567276}" type="pres">
      <dgm:prSet presAssocID="{3B925184-0FD5-4E9E-A594-CDD0B48021DD}" presName="sibTrans" presStyleCnt="0"/>
      <dgm:spPr/>
    </dgm:pt>
    <dgm:pt modelId="{95205998-06EF-4B94-858B-67520ECA66C5}" type="pres">
      <dgm:prSet presAssocID="{1AD26190-38E6-4152-A78C-A5B9A3DAAEDF}" presName="composite" presStyleCnt="0"/>
      <dgm:spPr/>
    </dgm:pt>
    <dgm:pt modelId="{EFEF5715-3928-4E42-89C8-C824BAA1CA3D}" type="pres">
      <dgm:prSet presAssocID="{1AD26190-38E6-4152-A78C-A5B9A3DAAEDF}" presName="ParentText" presStyleLbl="node1" presStyleIdx="2" presStyleCnt="3" custLinFactNeighborX="-23254" custLinFactNeighborY="-2291">
        <dgm:presLayoutVars>
          <dgm:chMax val="1"/>
          <dgm:chPref val="1"/>
          <dgm:bulletEnabled val="1"/>
        </dgm:presLayoutVars>
      </dgm:prSet>
      <dgm:spPr/>
    </dgm:pt>
    <dgm:pt modelId="{3B843BC1-EF1C-4B83-9A6B-AE6EE068650E}" type="pres">
      <dgm:prSet presAssocID="{1AD26190-38E6-4152-A78C-A5B9A3DAAEDF}" presName="FinalChildText" presStyleLbl="revTx" presStyleIdx="2" presStyleCnt="3" custScaleX="174586" custLinFactNeighborX="23470">
        <dgm:presLayoutVars>
          <dgm:chMax val="0"/>
          <dgm:chPref val="0"/>
          <dgm:bulletEnabled val="1"/>
        </dgm:presLayoutVars>
      </dgm:prSet>
      <dgm:spPr/>
    </dgm:pt>
  </dgm:ptLst>
  <dgm:cxnLst>
    <dgm:cxn modelId="{EE4F3D1C-A008-473D-98EE-236AE08B3436}" srcId="{9CBE2CDF-3278-41BE-9CC2-150808C48206}" destId="{9DF3167A-775A-4A70-9645-8E177C43340D}" srcOrd="0" destOrd="0" parTransId="{0E6AC316-3E72-4674-B392-1FAE1E8490EC}" sibTransId="{DA032463-EE26-4A1D-855A-55BC25D9CF6D}"/>
    <dgm:cxn modelId="{874E8713-37E5-4720-AEFF-507A3889130D}" srcId="{9DF3167A-775A-4A70-9645-8E177C43340D}" destId="{E4102730-F74E-47E5-BDF0-234C4F5F33DD}" srcOrd="0" destOrd="0" parTransId="{D3F6F0B8-448C-4AB5-82AB-B33D856098E8}" sibTransId="{DAEAF628-BE73-4AAB-8E19-1938CBAA8961}"/>
    <dgm:cxn modelId="{2FC026AE-BBB5-44C7-87C9-FB798C81DB7A}" srcId="{9CBE2CDF-3278-41BE-9CC2-150808C48206}" destId="{7EE611F1-2864-44F5-A596-4DCB3127CC2A}" srcOrd="1" destOrd="0" parTransId="{8D795879-2249-4BE8-934B-BF8CF501D4CF}" sibTransId="{3B925184-0FD5-4E9E-A594-CDD0B48021DD}"/>
    <dgm:cxn modelId="{E7C0B4B9-7481-406D-92B7-B2B63CC160BE}" srcId="{7EE611F1-2864-44F5-A596-4DCB3127CC2A}" destId="{9AD05F0F-E0E5-447C-A921-FFA58DC2BD6B}" srcOrd="0" destOrd="1" parTransId="{4C1DDEBC-263D-4D08-98C5-19B30F8D7B0B}" sibTransId="{0F37591E-7F4A-4870-B6AE-D7989C4F012C}"/>
    <dgm:cxn modelId="{990C6996-9321-4DB2-9CA7-F3AD6CDDD400}" srcId="{9CBE2CDF-3278-41BE-9CC2-150808C48206}" destId="{1AD26190-38E6-4152-A78C-A5B9A3DAAEDF}" srcOrd="2" destOrd="0" parTransId="{44F1A772-1DF2-470E-958C-D8E241F0E439}" sibTransId="{DD68B49B-5A15-43DA-8789-9561571AE498}"/>
    <dgm:cxn modelId="{AE44A844-FEA2-45F4-B2A6-1B68F67A2301}" srcId="{1AD26190-38E6-4152-A78C-A5B9A3DAAEDF}" destId="{FC62505E-1BA7-404E-AFDC-D4627A6C695F}" srcOrd="0" destOrd="2" parTransId="{DB371615-47C4-4307-97B0-8F93E025A601}" sibTransId="{7C851D78-49D3-4FE6-927D-D4F651928AE7}"/>
    <dgm:cxn modelId="{B5F45F57-69BD-49E1-876D-0FA39D8B130B}" type="presOf" srcId="{9CBE2CDF-3278-41BE-9CC2-150808C48206}" destId="{AFD67900-03FE-4B70-9DF6-21B4B93A01A7}" srcOrd="0" destOrd="0" presId="urn:microsoft.com/office/officeart/2005/8/layout/StepDownProcess#2"/>
    <dgm:cxn modelId="{ADCC0140-7CA1-4BF1-AE9D-52ED626C3188}" type="presParOf" srcId="{AFD67900-03FE-4B70-9DF6-21B4B93A01A7}" destId="{83773AFC-3049-4E05-82CE-F549C5199AE7}" srcOrd="0" destOrd="0" presId="urn:microsoft.com/office/officeart/2005/8/layout/StepDownProcess#2"/>
    <dgm:cxn modelId="{C706C1BD-DB70-4CF1-AD17-83246E36AB9C}" type="presParOf" srcId="{83773AFC-3049-4E05-82CE-F549C5199AE7}" destId="{B49A8335-B604-4D1F-B614-52B6AA4B144E}" srcOrd="0" destOrd="0" presId="urn:microsoft.com/office/officeart/2005/8/layout/StepDownProcess#2"/>
    <dgm:cxn modelId="{367BE321-019C-41FE-8ADD-3ABF402F93C7}" type="presParOf" srcId="{83773AFC-3049-4E05-82CE-F549C5199AE7}" destId="{70DACA6F-E935-4629-919F-E67E1FD59C58}" srcOrd="1" destOrd="0" presId="urn:microsoft.com/office/officeart/2005/8/layout/StepDownProcess#2"/>
    <dgm:cxn modelId="{372FAB65-0627-4642-97E6-4D2F4C231A3E}" type="presOf" srcId="{9DF3167A-775A-4A70-9645-8E177C43340D}" destId="{70DACA6F-E935-4629-919F-E67E1FD59C58}" srcOrd="0" destOrd="0" presId="urn:microsoft.com/office/officeart/2005/8/layout/StepDownProcess#2"/>
    <dgm:cxn modelId="{679E23D7-8CD5-4497-AE30-B0A312D7112C}" type="presParOf" srcId="{83773AFC-3049-4E05-82CE-F549C5199AE7}" destId="{BD763508-750C-4905-BC27-6453D5FFC34B}" srcOrd="2" destOrd="0" presId="urn:microsoft.com/office/officeart/2005/8/layout/StepDownProcess#2"/>
    <dgm:cxn modelId="{6CC0C97B-EA52-4121-A350-240171CA04EB}" type="presOf" srcId="{E4102730-F74E-47E5-BDF0-234C4F5F33DD}" destId="{BD763508-750C-4905-BC27-6453D5FFC34B}" srcOrd="0" destOrd="0" presId="urn:microsoft.com/office/officeart/2005/8/layout/StepDownProcess#2"/>
    <dgm:cxn modelId="{ACA7F2BF-97B7-4AF4-9701-488C7699E6FA}" type="presParOf" srcId="{AFD67900-03FE-4B70-9DF6-21B4B93A01A7}" destId="{ED16E4AE-7527-4B8F-A37E-92FF6FFA7DBA}" srcOrd="1" destOrd="0" presId="urn:microsoft.com/office/officeart/2005/8/layout/StepDownProcess#2"/>
    <dgm:cxn modelId="{E72000F1-8DBE-4309-AD94-CA6999008C04}" type="presParOf" srcId="{AFD67900-03FE-4B70-9DF6-21B4B93A01A7}" destId="{09897933-9D7A-4EEC-AE93-CAB63A61C8ED}" srcOrd="2" destOrd="0" presId="urn:microsoft.com/office/officeart/2005/8/layout/StepDownProcess#2"/>
    <dgm:cxn modelId="{CB2CE517-587C-4491-A189-F349D5584E7E}" type="presParOf" srcId="{09897933-9D7A-4EEC-AE93-CAB63A61C8ED}" destId="{CFA58F49-E9EB-481C-8243-5C8F6E5E7148}" srcOrd="0" destOrd="2" presId="urn:microsoft.com/office/officeart/2005/8/layout/StepDownProcess#2"/>
    <dgm:cxn modelId="{E980A417-FB87-4A5C-80D9-1405D27D193A}" type="presParOf" srcId="{09897933-9D7A-4EEC-AE93-CAB63A61C8ED}" destId="{6A812893-6479-491D-9A48-280578F4F323}" srcOrd="1" destOrd="2" presId="urn:microsoft.com/office/officeart/2005/8/layout/StepDownProcess#2"/>
    <dgm:cxn modelId="{FCC7F7B5-990B-42A6-B4F4-9354038CBED8}" type="presOf" srcId="{7EE611F1-2864-44F5-A596-4DCB3127CC2A}" destId="{6A812893-6479-491D-9A48-280578F4F323}" srcOrd="0" destOrd="0" presId="urn:microsoft.com/office/officeart/2005/8/layout/StepDownProcess#2"/>
    <dgm:cxn modelId="{76327DCF-A377-4A3E-9740-75CA825E7594}" type="presParOf" srcId="{09897933-9D7A-4EEC-AE93-CAB63A61C8ED}" destId="{0E9AAB35-3938-4FCF-B787-E62B9EA89142}" srcOrd="2" destOrd="2" presId="urn:microsoft.com/office/officeart/2005/8/layout/StepDownProcess#2"/>
    <dgm:cxn modelId="{2541CB59-FB0F-400A-82BB-36119A4A2CB3}" type="presOf" srcId="{9AD05F0F-E0E5-447C-A921-FFA58DC2BD6B}" destId="{0E9AAB35-3938-4FCF-B787-E62B9EA89142}" srcOrd="0" destOrd="0" presId="urn:microsoft.com/office/officeart/2005/8/layout/StepDownProcess#2"/>
    <dgm:cxn modelId="{34999AB2-F0E6-41E4-A905-60FD7F538F15}" type="presParOf" srcId="{AFD67900-03FE-4B70-9DF6-21B4B93A01A7}" destId="{3322A6D7-CA2E-4912-A076-1561B8567276}" srcOrd="3" destOrd="0" presId="urn:microsoft.com/office/officeart/2005/8/layout/StepDownProcess#2"/>
    <dgm:cxn modelId="{4933534C-732C-4854-A333-39C4735A39E9}" type="presParOf" srcId="{AFD67900-03FE-4B70-9DF6-21B4B93A01A7}" destId="{95205998-06EF-4B94-858B-67520ECA66C5}" srcOrd="4" destOrd="0" presId="urn:microsoft.com/office/officeart/2005/8/layout/StepDownProcess#2"/>
    <dgm:cxn modelId="{6EA5B419-AFF0-44DD-A565-C93B6F2C5AD7}" type="presParOf" srcId="{95205998-06EF-4B94-858B-67520ECA66C5}" destId="{EFEF5715-3928-4E42-89C8-C824BAA1CA3D}" srcOrd="0" destOrd="4" presId="urn:microsoft.com/office/officeart/2005/8/layout/StepDownProcess#2"/>
    <dgm:cxn modelId="{3FBAD2E0-BE3F-493B-AB98-B670FE8C23B2}" type="presOf" srcId="{1AD26190-38E6-4152-A78C-A5B9A3DAAEDF}" destId="{EFEF5715-3928-4E42-89C8-C824BAA1CA3D}" srcOrd="0" destOrd="0" presId="urn:microsoft.com/office/officeart/2005/8/layout/StepDownProcess#2"/>
    <dgm:cxn modelId="{3CB3FA16-2E13-40AF-A6FD-7AA49283BA24}" type="presParOf" srcId="{95205998-06EF-4B94-858B-67520ECA66C5}" destId="{3B843BC1-EF1C-4B83-9A6B-AE6EE068650E}" srcOrd="1" destOrd="4" presId="urn:microsoft.com/office/officeart/2005/8/layout/StepDownProcess#2"/>
    <dgm:cxn modelId="{20C06F63-0901-4B51-9055-3613CA426B8B}" type="presOf" srcId="{FC62505E-1BA7-404E-AFDC-D4627A6C695F}" destId="{3B843BC1-EF1C-4B83-9A6B-AE6EE068650E}" srcOrd="0" destOrd="0" presId="urn:microsoft.com/office/officeart/2005/8/layout/StepDownProcess#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938645" cy="5418455"/>
        <a:chOff x="0" y="0"/>
        <a:chExt cx="6938645" cy="5418455"/>
      </a:xfrm>
    </dsp:grpSpPr>
    <dsp:sp modelId="{71239427-19B4-498A-AE01-3DD9F912D739}">
      <dsp:nvSpPr>
        <dsp:cNvPr id="3" name="直角上箭头 2"/>
        <dsp:cNvSpPr/>
      </dsp:nvSpPr>
      <dsp:spPr bwMode="white">
        <a:xfrm rot="5400000">
          <a:off x="474152" y="745978"/>
          <a:ext cx="633050" cy="7207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 rot="5400000">
        <a:off x="474152" y="745978"/>
        <a:ext cx="633050" cy="720705"/>
      </dsp:txXfrm>
    </dsp:sp>
    <dsp:sp modelId="{832CE9B7-173A-4074-AB56-3F24D6615178}">
      <dsp:nvSpPr>
        <dsp:cNvPr id="4" name="圆角矩形 3"/>
        <dsp:cNvSpPr/>
      </dsp:nvSpPr>
      <dsp:spPr bwMode="white">
        <a:xfrm>
          <a:off x="299083" y="0"/>
          <a:ext cx="1065683" cy="745944"/>
        </a:xfrm>
        <a:prstGeom prst="roundRect">
          <a:avLst>
            <a:gd name="adj" fmla="val 16670"/>
          </a:avLst>
        </a:prstGeom>
        <a:solidFill>
          <a:schemeClr val="accent5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P</a:t>
          </a:r>
          <a:r>
            <a:rPr lang="en-US"/>
            <a:t>re'school</a:t>
          </a:r>
          <a:endParaRPr lang="en-US"/>
        </a:p>
      </dsp:txBody>
      <dsp:txXfrm>
        <a:off x="299083" y="0"/>
        <a:ext cx="1065683" cy="745944"/>
      </dsp:txXfrm>
    </dsp:sp>
    <dsp:sp modelId="{7E03FC57-ED16-4C08-BA81-C6116F305CBF}">
      <dsp:nvSpPr>
        <dsp:cNvPr id="5" name="矩形 4"/>
        <dsp:cNvSpPr/>
      </dsp:nvSpPr>
      <dsp:spPr bwMode="white">
        <a:xfrm>
          <a:off x="1364767" y="75363"/>
          <a:ext cx="775077" cy="60290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53340" tIns="53340" rIns="53340" bIns="5334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b="1">
              <a:solidFill>
                <a:schemeClr val="tx1"/>
              </a:solidFill>
            </a:rPr>
            <a:t>本地</a:t>
          </a:r>
          <a:r>
            <a:rPr lang="zh-CN" altLang="en-US" sz="1400" b="1">
              <a:solidFill>
                <a:schemeClr val="tx1"/>
              </a:solidFill>
            </a:rPr>
            <a:t>幼小</a:t>
          </a:r>
          <a:r>
            <a:rPr lang="zh-CN" altLang="en-US" sz="1400" b="1">
              <a:solidFill>
                <a:schemeClr val="tx1"/>
              </a:solidFill>
            </a:rPr>
            <a:t>直升，</a:t>
          </a:r>
          <a:r>
            <a:rPr lang="zh-CN" altLang="en-US" sz="1400" b="1">
              <a:solidFill>
                <a:schemeClr val="tx1"/>
              </a:solidFill>
            </a:rPr>
            <a:t>不需要</a:t>
          </a:r>
          <a:r>
            <a:rPr lang="en-US" sz="1400" b="1">
              <a:solidFill>
                <a:schemeClr val="tx1"/>
              </a:solidFill>
            </a:rPr>
            <a:t>AEIS</a:t>
          </a:r>
          <a:endParaRPr lang="en-US" altLang="en-US" sz="1400" b="1">
            <a:solidFill>
              <a:schemeClr val="tx1"/>
            </a:solidFill>
          </a:endParaRPr>
        </a:p>
      </dsp:txBody>
      <dsp:txXfrm>
        <a:off x="1364767" y="75363"/>
        <a:ext cx="775077" cy="602905"/>
      </dsp:txXfrm>
    </dsp:sp>
    <dsp:sp modelId="{78CD6E63-8FF4-4ADC-94DE-4BC0A597B039}">
      <dsp:nvSpPr>
        <dsp:cNvPr id="6" name="直角上箭头 5"/>
        <dsp:cNvSpPr/>
      </dsp:nvSpPr>
      <dsp:spPr bwMode="white">
        <a:xfrm rot="5400000">
          <a:off x="1374096" y="1680480"/>
          <a:ext cx="633050" cy="7207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 rot="5400000">
        <a:off x="1374096" y="1680480"/>
        <a:ext cx="633050" cy="720705"/>
      </dsp:txXfrm>
    </dsp:sp>
    <dsp:sp modelId="{15DFF614-A150-4F56-8C8A-5138A672EC64}">
      <dsp:nvSpPr>
        <dsp:cNvPr id="7" name="圆角矩形 6"/>
        <dsp:cNvSpPr/>
      </dsp:nvSpPr>
      <dsp:spPr bwMode="white">
        <a:xfrm>
          <a:off x="1199027" y="934502"/>
          <a:ext cx="1065683" cy="745944"/>
        </a:xfrm>
        <a:prstGeom prst="roundRect">
          <a:avLst>
            <a:gd name="adj" fmla="val 1667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/>
            <a:t>P1</a:t>
          </a:r>
          <a:endParaRPr lang="en-US" altLang="zh-CN" dirty="0"/>
        </a:p>
      </dsp:txBody>
      <dsp:txXfrm>
        <a:off x="1199027" y="934502"/>
        <a:ext cx="1065683" cy="745944"/>
      </dsp:txXfrm>
    </dsp:sp>
    <dsp:sp modelId="{B41BD9EE-17F3-491E-BD11-871DF504F467}">
      <dsp:nvSpPr>
        <dsp:cNvPr id="8" name="矩形 7"/>
        <dsp:cNvSpPr/>
      </dsp:nvSpPr>
      <dsp:spPr bwMode="white">
        <a:xfrm>
          <a:off x="2576874" y="988173"/>
          <a:ext cx="775077" cy="60290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endParaRPr>
            <a:solidFill>
              <a:schemeClr val="tx1"/>
            </a:solidFill>
          </a:endParaRPr>
        </a:p>
      </dsp:txBody>
      <dsp:txXfrm>
        <a:off x="2576874" y="988173"/>
        <a:ext cx="775077" cy="602905"/>
      </dsp:txXfrm>
    </dsp:sp>
    <dsp:sp modelId="{B49A8335-B604-4D1F-B614-52B6AA4B144E}">
      <dsp:nvSpPr>
        <dsp:cNvPr id="9" name="直角上箭头 8"/>
        <dsp:cNvSpPr/>
      </dsp:nvSpPr>
      <dsp:spPr bwMode="white">
        <a:xfrm rot="5400000">
          <a:off x="2274040" y="2614982"/>
          <a:ext cx="633050" cy="7207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 rot="5400000">
        <a:off x="2274040" y="2614982"/>
        <a:ext cx="633050" cy="720705"/>
      </dsp:txXfrm>
    </dsp:sp>
    <dsp:sp modelId="{70DACA6F-E935-4629-919F-E67E1FD59C58}">
      <dsp:nvSpPr>
        <dsp:cNvPr id="10" name="圆角矩形 9"/>
        <dsp:cNvSpPr/>
      </dsp:nvSpPr>
      <dsp:spPr bwMode="white">
        <a:xfrm>
          <a:off x="2098971" y="1869004"/>
          <a:ext cx="1065683" cy="745944"/>
        </a:xfrm>
        <a:prstGeom prst="roundRect">
          <a:avLst>
            <a:gd name="adj" fmla="val 1667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P2</a:t>
          </a:r>
        </a:p>
      </dsp:txBody>
      <dsp:txXfrm>
        <a:off x="2098971" y="1869004"/>
        <a:ext cx="1065683" cy="745944"/>
      </dsp:txXfrm>
    </dsp:sp>
    <dsp:sp modelId="{BD763508-750C-4905-BC27-6453D5FFC34B}">
      <dsp:nvSpPr>
        <dsp:cNvPr id="11" name="矩形 10"/>
        <dsp:cNvSpPr/>
      </dsp:nvSpPr>
      <dsp:spPr bwMode="white">
        <a:xfrm>
          <a:off x="3164654" y="1944368"/>
          <a:ext cx="775077" cy="60290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60960" tIns="60960" rIns="60960" bIns="6096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dirty="0">
              <a:solidFill>
                <a:schemeClr val="tx1"/>
              </a:solidFill>
            </a:rPr>
            <a:t>AEIS </a:t>
          </a:r>
          <a:endParaRPr lang="en-US" sz="1600" b="1" dirty="0">
            <a:solidFill>
              <a:schemeClr val="tx1"/>
            </a:solidFill>
          </a:endParaRPr>
        </a:p>
      </dsp:txBody>
      <dsp:txXfrm>
        <a:off x="3164654" y="1944368"/>
        <a:ext cx="775077" cy="602905"/>
      </dsp:txXfrm>
    </dsp:sp>
    <dsp:sp modelId="{CFA58F49-E9EB-481C-8243-5C8F6E5E7148}">
      <dsp:nvSpPr>
        <dsp:cNvPr id="12" name="直角上箭头 11"/>
        <dsp:cNvSpPr/>
      </dsp:nvSpPr>
      <dsp:spPr bwMode="white">
        <a:xfrm rot="5400000">
          <a:off x="3173984" y="3549484"/>
          <a:ext cx="633050" cy="7207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 rot="5400000">
        <a:off x="3173984" y="3549484"/>
        <a:ext cx="633050" cy="720705"/>
      </dsp:txXfrm>
    </dsp:sp>
    <dsp:sp modelId="{6A812893-6479-491D-9A48-280578F4F323}">
      <dsp:nvSpPr>
        <dsp:cNvPr id="13" name="圆角矩形 12"/>
        <dsp:cNvSpPr/>
      </dsp:nvSpPr>
      <dsp:spPr bwMode="white">
        <a:xfrm>
          <a:off x="2998914" y="2803507"/>
          <a:ext cx="1065683" cy="745944"/>
        </a:xfrm>
        <a:prstGeom prst="roundRect">
          <a:avLst>
            <a:gd name="adj" fmla="val 1667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P3</a:t>
          </a:r>
        </a:p>
      </dsp:txBody>
      <dsp:txXfrm>
        <a:off x="2998914" y="2803507"/>
        <a:ext cx="1065683" cy="745944"/>
      </dsp:txXfrm>
    </dsp:sp>
    <dsp:sp modelId="{0E9AAB35-3938-4FCF-B787-E62B9EA89142}">
      <dsp:nvSpPr>
        <dsp:cNvPr id="14" name="矩形 13"/>
        <dsp:cNvSpPr/>
      </dsp:nvSpPr>
      <dsp:spPr bwMode="white">
        <a:xfrm>
          <a:off x="4064598" y="2878870"/>
          <a:ext cx="775077" cy="60290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60960" tIns="60960" rIns="60960" bIns="6096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dirty="0">
              <a:solidFill>
                <a:schemeClr val="tx1"/>
              </a:solidFill>
            </a:rPr>
            <a:t>AEIS</a:t>
          </a:r>
          <a:endParaRPr lang="en-US" sz="1600" b="1" dirty="0">
            <a:solidFill>
              <a:schemeClr val="tx1"/>
            </a:solidFill>
          </a:endParaRPr>
        </a:p>
      </dsp:txBody>
      <dsp:txXfrm>
        <a:off x="4064598" y="2878870"/>
        <a:ext cx="775077" cy="602905"/>
      </dsp:txXfrm>
    </dsp:sp>
    <dsp:sp modelId="{A7743DD8-7CCC-497B-A4EC-A1309636325F}">
      <dsp:nvSpPr>
        <dsp:cNvPr id="15" name="直角上箭头 14"/>
        <dsp:cNvSpPr/>
      </dsp:nvSpPr>
      <dsp:spPr bwMode="white">
        <a:xfrm rot="5400000">
          <a:off x="4073927" y="4483987"/>
          <a:ext cx="633050" cy="7207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 rot="5400000">
        <a:off x="4073927" y="4483987"/>
        <a:ext cx="633050" cy="720705"/>
      </dsp:txXfrm>
    </dsp:sp>
    <dsp:sp modelId="{EFEF5715-3928-4E42-89C8-C824BAA1CA3D}">
      <dsp:nvSpPr>
        <dsp:cNvPr id="16" name="圆角矩形 15"/>
        <dsp:cNvSpPr/>
      </dsp:nvSpPr>
      <dsp:spPr bwMode="white">
        <a:xfrm>
          <a:off x="3898858" y="3738009"/>
          <a:ext cx="1065683" cy="745944"/>
        </a:xfrm>
        <a:prstGeom prst="roundRect">
          <a:avLst>
            <a:gd name="adj" fmla="val 1667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P4</a:t>
          </a:r>
        </a:p>
      </dsp:txBody>
      <dsp:txXfrm>
        <a:off x="3898858" y="3738009"/>
        <a:ext cx="1065683" cy="745944"/>
      </dsp:txXfrm>
    </dsp:sp>
    <dsp:sp modelId="{3FBF9C2E-954A-48B0-BF2C-DE4F703685A9}">
      <dsp:nvSpPr>
        <dsp:cNvPr id="17" name="矩形 16"/>
        <dsp:cNvSpPr/>
      </dsp:nvSpPr>
      <dsp:spPr bwMode="white">
        <a:xfrm>
          <a:off x="4964542" y="3813372"/>
          <a:ext cx="775077" cy="60290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60960" tIns="60960" rIns="60960" bIns="60960" anchor="ctr"/>
        <a:lstStyle>
          <a:lvl1pPr algn="l">
            <a:defRPr sz="1600"/>
          </a:lvl1pPr>
          <a:lvl2pPr marL="114300" indent="-114300" algn="l">
            <a:defRPr sz="1200"/>
          </a:lvl2pPr>
          <a:lvl3pPr marL="228600" indent="-114300" algn="l">
            <a:defRPr sz="1200"/>
          </a:lvl3pPr>
          <a:lvl4pPr marL="342900" indent="-114300" algn="l">
            <a:defRPr sz="1200"/>
          </a:lvl4pPr>
          <a:lvl5pPr marL="457200" indent="-114300" algn="l">
            <a:defRPr sz="1200"/>
          </a:lvl5pPr>
          <a:lvl6pPr marL="571500" indent="-114300" algn="l">
            <a:defRPr sz="1200"/>
          </a:lvl6pPr>
          <a:lvl7pPr marL="685800" indent="-114300" algn="l">
            <a:defRPr sz="1200"/>
          </a:lvl7pPr>
          <a:lvl8pPr marL="800100" indent="-114300" algn="l">
            <a:defRPr sz="1200"/>
          </a:lvl8pPr>
          <a:lvl9pPr marL="914400" indent="-114300" algn="l">
            <a:defRPr sz="12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dirty="0">
              <a:solidFill>
                <a:schemeClr val="tx1"/>
              </a:solidFill>
            </a:rPr>
            <a:t>AEIS</a:t>
          </a:r>
          <a:endParaRPr lang="en-US" sz="1600" b="1" dirty="0">
            <a:solidFill>
              <a:schemeClr val="tx1"/>
            </a:solidFill>
          </a:endParaRPr>
        </a:p>
      </dsp:txBody>
      <dsp:txXfrm>
        <a:off x="4964542" y="3813372"/>
        <a:ext cx="775077" cy="602905"/>
      </dsp:txXfrm>
    </dsp:sp>
    <dsp:sp modelId="{2BAA3C06-28FF-4690-B64C-DBB882103CC5}">
      <dsp:nvSpPr>
        <dsp:cNvPr id="18" name="圆角矩形 17"/>
        <dsp:cNvSpPr/>
      </dsp:nvSpPr>
      <dsp:spPr bwMode="white">
        <a:xfrm>
          <a:off x="4798802" y="4672511"/>
          <a:ext cx="1065683" cy="745944"/>
        </a:xfrm>
        <a:prstGeom prst="roundRect">
          <a:avLst>
            <a:gd name="adj" fmla="val 1667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P5</a:t>
          </a:r>
        </a:p>
      </dsp:txBody>
      <dsp:txXfrm>
        <a:off x="4798802" y="4672511"/>
        <a:ext cx="1065683" cy="745944"/>
      </dsp:txXfrm>
    </dsp:sp>
    <dsp:sp modelId="{153A1F3C-96F1-4133-B854-5C18B7F6DEFF}">
      <dsp:nvSpPr>
        <dsp:cNvPr id="19" name="矩形 18"/>
        <dsp:cNvSpPr/>
      </dsp:nvSpPr>
      <dsp:spPr bwMode="white">
        <a:xfrm>
          <a:off x="5864485" y="4747874"/>
          <a:ext cx="775077" cy="60290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60960" tIns="60960" rIns="60960" bIns="60960" anchor="ctr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dirty="0">
              <a:solidFill>
                <a:schemeClr val="tx1"/>
              </a:solidFill>
            </a:rPr>
            <a:t>AEIS</a:t>
          </a:r>
          <a:endParaRPr lang="en-US" sz="1600" b="1" dirty="0">
            <a:solidFill>
              <a:schemeClr val="tx1"/>
            </a:solidFill>
          </a:endParaRPr>
        </a:p>
      </dsp:txBody>
      <dsp:txXfrm>
        <a:off x="5864485" y="4747874"/>
        <a:ext cx="775077" cy="6029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4643120" cy="3223261"/>
        <a:chOff x="0" y="0"/>
        <a:chExt cx="4643120" cy="3223261"/>
      </a:xfrm>
    </dsp:grpSpPr>
    <dsp:sp modelId="{B49A8335-B604-4D1F-B614-52B6AA4B144E}">
      <dsp:nvSpPr>
        <dsp:cNvPr id="3" name="直角上箭头 2"/>
        <dsp:cNvSpPr/>
      </dsp:nvSpPr>
      <dsp:spPr bwMode="white">
        <a:xfrm rot="5400000">
          <a:off x="293572" y="919514"/>
          <a:ext cx="780316" cy="8883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 rot="5400000">
        <a:off x="293572" y="919514"/>
        <a:ext cx="780316" cy="888362"/>
      </dsp:txXfrm>
    </dsp:sp>
    <dsp:sp modelId="{70DACA6F-E935-4629-919F-E67E1FD59C58}">
      <dsp:nvSpPr>
        <dsp:cNvPr id="4" name="圆角矩形 3"/>
        <dsp:cNvSpPr/>
      </dsp:nvSpPr>
      <dsp:spPr bwMode="white">
        <a:xfrm>
          <a:off x="77776" y="0"/>
          <a:ext cx="1313592" cy="919472"/>
        </a:xfrm>
        <a:prstGeom prst="roundRect">
          <a:avLst>
            <a:gd name="adj" fmla="val 1667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37160" tIns="137160" rIns="137160" bIns="137160" anchor="ctr"/>
        <a:lstStyle>
          <a:lvl1pPr algn="ctr">
            <a:defRPr sz="36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/>
            <a:t>S1</a:t>
          </a:r>
          <a:endParaRPr lang="en-US" dirty="0"/>
        </a:p>
      </dsp:txBody>
      <dsp:txXfrm>
        <a:off x="77776" y="0"/>
        <a:ext cx="1313592" cy="919472"/>
      </dsp:txXfrm>
    </dsp:sp>
    <dsp:sp modelId="{BD763508-750C-4905-BC27-6453D5FFC34B}">
      <dsp:nvSpPr>
        <dsp:cNvPr id="5" name="矩形 4"/>
        <dsp:cNvSpPr/>
      </dsp:nvSpPr>
      <dsp:spPr bwMode="white">
        <a:xfrm>
          <a:off x="1784196" y="81086"/>
          <a:ext cx="955382" cy="74315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06680" tIns="106680" rIns="106680" bIns="106680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b="1" dirty="0">
              <a:solidFill>
                <a:schemeClr val="tx1"/>
              </a:solidFill>
            </a:rPr>
            <a:t>AEIS </a:t>
          </a:r>
          <a:endParaRPr lang="en-US" b="1" dirty="0">
            <a:solidFill>
              <a:schemeClr val="tx1"/>
            </a:solidFill>
          </a:endParaRPr>
        </a:p>
      </dsp:txBody>
      <dsp:txXfrm>
        <a:off x="1784196" y="81086"/>
        <a:ext cx="955382" cy="743158"/>
      </dsp:txXfrm>
    </dsp:sp>
    <dsp:sp modelId="{CFA58F49-E9EB-481C-8243-5C8F6E5E7148}">
      <dsp:nvSpPr>
        <dsp:cNvPr id="6" name="直角上箭头 5"/>
        <dsp:cNvSpPr/>
      </dsp:nvSpPr>
      <dsp:spPr bwMode="white">
        <a:xfrm rot="5400000">
          <a:off x="1402869" y="2071408"/>
          <a:ext cx="780316" cy="8883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Xfrm rot="5400000">
        <a:off x="1402869" y="2071408"/>
        <a:ext cx="780316" cy="888362"/>
      </dsp:txXfrm>
    </dsp:sp>
    <dsp:sp modelId="{6A812893-6479-491D-9A48-280578F4F323}">
      <dsp:nvSpPr>
        <dsp:cNvPr id="7" name="圆角矩形 6"/>
        <dsp:cNvSpPr/>
      </dsp:nvSpPr>
      <dsp:spPr bwMode="white">
        <a:xfrm>
          <a:off x="1187073" y="1151895"/>
          <a:ext cx="1313592" cy="919472"/>
        </a:xfrm>
        <a:prstGeom prst="roundRect">
          <a:avLst>
            <a:gd name="adj" fmla="val 1667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37160" tIns="137160" rIns="137160" bIns="137160" anchor="ctr"/>
        <a:lstStyle>
          <a:lvl1pPr algn="ctr">
            <a:defRPr sz="36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S2</a:t>
          </a:r>
        </a:p>
      </dsp:txBody>
      <dsp:txXfrm>
        <a:off x="1187073" y="1151895"/>
        <a:ext cx="1313592" cy="919472"/>
      </dsp:txXfrm>
    </dsp:sp>
    <dsp:sp modelId="{0E9AAB35-3938-4FCF-B787-E62B9EA89142}">
      <dsp:nvSpPr>
        <dsp:cNvPr id="8" name="矩形 7"/>
        <dsp:cNvSpPr/>
      </dsp:nvSpPr>
      <dsp:spPr bwMode="white">
        <a:xfrm>
          <a:off x="2732383" y="1244789"/>
          <a:ext cx="955382" cy="74315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06680" tIns="106680" rIns="106680" bIns="106680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b="1" dirty="0">
              <a:solidFill>
                <a:schemeClr val="tx1"/>
              </a:solidFill>
            </a:rPr>
            <a:t>AEIS</a:t>
          </a:r>
          <a:endParaRPr lang="en-US" b="1" dirty="0">
            <a:solidFill>
              <a:schemeClr val="tx1"/>
            </a:solidFill>
          </a:endParaRPr>
        </a:p>
      </dsp:txBody>
      <dsp:txXfrm>
        <a:off x="2732383" y="1244789"/>
        <a:ext cx="955382" cy="743158"/>
      </dsp:txXfrm>
    </dsp:sp>
    <dsp:sp modelId="{EFEF5715-3928-4E42-89C8-C824BAA1CA3D}">
      <dsp:nvSpPr>
        <dsp:cNvPr id="9" name="圆角矩形 8"/>
        <dsp:cNvSpPr/>
      </dsp:nvSpPr>
      <dsp:spPr bwMode="white">
        <a:xfrm>
          <a:off x="1990907" y="2282724"/>
          <a:ext cx="1313592" cy="919472"/>
        </a:xfrm>
        <a:prstGeom prst="roundRect">
          <a:avLst>
            <a:gd name="adj" fmla="val 1667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37160" tIns="137160" rIns="137160" bIns="137160" anchor="ctr"/>
        <a:lstStyle>
          <a:lvl1pPr algn="ctr">
            <a:defRPr sz="3600"/>
          </a:lvl1pPr>
          <a:lvl2pPr marL="285750" indent="-285750" algn="ctr">
            <a:defRPr sz="2800"/>
          </a:lvl2pPr>
          <a:lvl3pPr marL="571500" indent="-285750" algn="ctr">
            <a:defRPr sz="2800"/>
          </a:lvl3pPr>
          <a:lvl4pPr marL="857250" indent="-285750" algn="ctr">
            <a:defRPr sz="2800"/>
          </a:lvl4pPr>
          <a:lvl5pPr marL="1143000" indent="-285750" algn="ctr">
            <a:defRPr sz="2800"/>
          </a:lvl5pPr>
          <a:lvl6pPr marL="1428750" indent="-285750" algn="ctr">
            <a:defRPr sz="2800"/>
          </a:lvl6pPr>
          <a:lvl7pPr marL="1714500" indent="-285750" algn="ctr">
            <a:defRPr sz="2800"/>
          </a:lvl7pPr>
          <a:lvl8pPr marL="2000250" indent="-285750" algn="ctr">
            <a:defRPr sz="2800"/>
          </a:lvl8pPr>
          <a:lvl9pPr marL="2286000" indent="-285750" algn="ctr">
            <a:defRPr sz="2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S3</a:t>
          </a:r>
        </a:p>
      </dsp:txBody>
      <dsp:txXfrm>
        <a:off x="1990907" y="2282724"/>
        <a:ext cx="1313592" cy="919472"/>
      </dsp:txXfrm>
    </dsp:sp>
    <dsp:sp modelId="{3B843BC1-EF1C-4B83-9A6B-AE6EE068650E}">
      <dsp:nvSpPr>
        <dsp:cNvPr id="10" name="矩形 9"/>
        <dsp:cNvSpPr/>
      </dsp:nvSpPr>
      <dsp:spPr bwMode="white">
        <a:xfrm>
          <a:off x="3687738" y="2396684"/>
          <a:ext cx="955382" cy="74315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06680" tIns="106680" rIns="106680" bIns="106680" anchor="ctr"/>
        <a:lstStyle>
          <a:lvl1pPr algn="l">
            <a:defRPr sz="2800"/>
          </a:lvl1pPr>
          <a:lvl2pPr marL="228600" indent="-228600" algn="l">
            <a:defRPr sz="2100"/>
          </a:lvl2pPr>
          <a:lvl3pPr marL="457200" indent="-228600" algn="l">
            <a:defRPr sz="2100"/>
          </a:lvl3pPr>
          <a:lvl4pPr marL="685800" indent="-228600" algn="l">
            <a:defRPr sz="2100"/>
          </a:lvl4pPr>
          <a:lvl5pPr marL="914400" indent="-228600" algn="l">
            <a:defRPr sz="2100"/>
          </a:lvl5pPr>
          <a:lvl6pPr marL="1143000" indent="-228600" algn="l">
            <a:defRPr sz="2100"/>
          </a:lvl6pPr>
          <a:lvl7pPr marL="1371600" indent="-228600" algn="l">
            <a:defRPr sz="2100"/>
          </a:lvl7pPr>
          <a:lvl8pPr marL="1600200" indent="-228600" algn="l">
            <a:defRPr sz="2100"/>
          </a:lvl8pPr>
          <a:lvl9pPr marL="1828800" indent="-228600" algn="l">
            <a:defRPr sz="21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b="1" dirty="0">
              <a:solidFill>
                <a:schemeClr val="tx1"/>
              </a:solidFill>
            </a:rPr>
            <a:t>AEIS</a:t>
          </a:r>
          <a:endParaRPr lang="en-US" b="1" dirty="0">
            <a:solidFill>
              <a:schemeClr val="tx1"/>
            </a:solidFill>
          </a:endParaRPr>
        </a:p>
      </dsp:txBody>
      <dsp:txXfrm>
        <a:off x="3687738" y="2396684"/>
        <a:ext cx="955382" cy="7431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type="bentUpArrow" r:blip="" rot="90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type="bentArrow" r:blip="" rot="180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#2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type="bentUpArrow" r:blip="" rot="90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type="bentArrow" r:blip="" rot="180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96FAD-165F-4D8A-BF2B-EEE03F71E2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tags" Target="../tags/tag3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tags" Target="../tags/tag4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5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jpeg"/><Relationship Id="rId2" Type="http://schemas.openxmlformats.org/officeDocument/2006/relationships/tags" Target="../tags/tag58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21.jpeg"/><Relationship Id="rId4" Type="http://schemas.openxmlformats.org/officeDocument/2006/relationships/tags" Target="../tags/tag62.xml"/><Relationship Id="rId3" Type="http://schemas.openxmlformats.org/officeDocument/2006/relationships/image" Target="../media/image20.jpeg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jpeg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image" Target="../media/image24.jpeg"/><Relationship Id="rId5" Type="http://schemas.openxmlformats.org/officeDocument/2006/relationships/tags" Target="../tags/tag65.xml"/><Relationship Id="rId4" Type="http://schemas.openxmlformats.org/officeDocument/2006/relationships/image" Target="../media/image23.jpeg"/><Relationship Id="rId3" Type="http://schemas.openxmlformats.org/officeDocument/2006/relationships/tags" Target="../tags/tag64.xml"/><Relationship Id="rId2" Type="http://schemas.openxmlformats.org/officeDocument/2006/relationships/image" Target="../media/image22.jpeg"/><Relationship Id="rId17" Type="http://schemas.openxmlformats.org/officeDocument/2006/relationships/slideLayout" Target="../slideLayouts/slideLayout4.xml"/><Relationship Id="rId16" Type="http://schemas.openxmlformats.org/officeDocument/2006/relationships/tags" Target="../tags/tag71.xml"/><Relationship Id="rId15" Type="http://schemas.openxmlformats.org/officeDocument/2006/relationships/image" Target="../media/image28.png"/><Relationship Id="rId14" Type="http://schemas.openxmlformats.org/officeDocument/2006/relationships/tags" Target="../tags/tag70.xml"/><Relationship Id="rId13" Type="http://schemas.openxmlformats.org/officeDocument/2006/relationships/image" Target="../media/image27.jpeg"/><Relationship Id="rId12" Type="http://schemas.openxmlformats.org/officeDocument/2006/relationships/tags" Target="../tags/tag69.xml"/><Relationship Id="rId11" Type="http://schemas.openxmlformats.org/officeDocument/2006/relationships/image" Target="../media/image26.jpeg"/><Relationship Id="rId10" Type="http://schemas.openxmlformats.org/officeDocument/2006/relationships/tags" Target="../tags/tag68.xml"/><Relationship Id="rId1" Type="http://schemas.openxmlformats.org/officeDocument/2006/relationships/tags" Target="../tags/tag63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image" Target="../media/image5.jpeg"/><Relationship Id="rId1" Type="http://schemas.openxmlformats.org/officeDocument/2006/relationships/tags" Target="../tags/tag7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8" Type="http://schemas.openxmlformats.org/officeDocument/2006/relationships/notesSlide" Target="../notesSlides/notesSlide5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92.xml"/><Relationship Id="rId15" Type="http://schemas.openxmlformats.org/officeDocument/2006/relationships/tags" Target="../tags/tag91.xml"/><Relationship Id="rId14" Type="http://schemas.openxmlformats.org/officeDocument/2006/relationships/tags" Target="../tags/tag90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tags" Target="../tags/tag7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1" Type="http://schemas.openxmlformats.org/officeDocument/2006/relationships/notesSlide" Target="../notesSlides/notesSlide6.xml"/><Relationship Id="rId30" Type="http://schemas.openxmlformats.org/officeDocument/2006/relationships/slideLayout" Target="../slideLayouts/slideLayout7.xml"/><Relationship Id="rId3" Type="http://schemas.openxmlformats.org/officeDocument/2006/relationships/tags" Target="../tags/tag95.xml"/><Relationship Id="rId29" Type="http://schemas.openxmlformats.org/officeDocument/2006/relationships/tags" Target="../tags/tag121.xml"/><Relationship Id="rId28" Type="http://schemas.openxmlformats.org/officeDocument/2006/relationships/tags" Target="../tags/tag120.xml"/><Relationship Id="rId27" Type="http://schemas.openxmlformats.org/officeDocument/2006/relationships/tags" Target="../tags/tag119.xml"/><Relationship Id="rId26" Type="http://schemas.openxmlformats.org/officeDocument/2006/relationships/tags" Target="../tags/tag118.xml"/><Relationship Id="rId25" Type="http://schemas.openxmlformats.org/officeDocument/2006/relationships/tags" Target="../tags/tag117.xml"/><Relationship Id="rId24" Type="http://schemas.openxmlformats.org/officeDocument/2006/relationships/tags" Target="../tags/tag116.xml"/><Relationship Id="rId23" Type="http://schemas.openxmlformats.org/officeDocument/2006/relationships/tags" Target="../tags/tag115.xml"/><Relationship Id="rId22" Type="http://schemas.openxmlformats.org/officeDocument/2006/relationships/tags" Target="../tags/tag114.xml"/><Relationship Id="rId21" Type="http://schemas.openxmlformats.org/officeDocument/2006/relationships/tags" Target="../tags/tag113.xml"/><Relationship Id="rId20" Type="http://schemas.openxmlformats.org/officeDocument/2006/relationships/tags" Target="../tags/tag112.xml"/><Relationship Id="rId2" Type="http://schemas.openxmlformats.org/officeDocument/2006/relationships/tags" Target="../tags/tag94.xml"/><Relationship Id="rId19" Type="http://schemas.openxmlformats.org/officeDocument/2006/relationships/tags" Target="../tags/tag111.xml"/><Relationship Id="rId18" Type="http://schemas.openxmlformats.org/officeDocument/2006/relationships/tags" Target="../tags/tag110.xml"/><Relationship Id="rId17" Type="http://schemas.openxmlformats.org/officeDocument/2006/relationships/tags" Target="../tags/tag109.xml"/><Relationship Id="rId16" Type="http://schemas.openxmlformats.org/officeDocument/2006/relationships/tags" Target="../tags/tag108.xml"/><Relationship Id="rId15" Type="http://schemas.openxmlformats.org/officeDocument/2006/relationships/tags" Target="../tags/tag107.xml"/><Relationship Id="rId14" Type="http://schemas.openxmlformats.org/officeDocument/2006/relationships/tags" Target="../tags/tag106.xml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tags" Target="../tags/tag93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7" Type="http://schemas.openxmlformats.org/officeDocument/2006/relationships/notesSlide" Target="../notesSlides/notesSlide7.xml"/><Relationship Id="rId26" Type="http://schemas.openxmlformats.org/officeDocument/2006/relationships/slideLayout" Target="../slideLayouts/slideLayout7.xml"/><Relationship Id="rId25" Type="http://schemas.openxmlformats.org/officeDocument/2006/relationships/tags" Target="../tags/tag146.xml"/><Relationship Id="rId24" Type="http://schemas.openxmlformats.org/officeDocument/2006/relationships/tags" Target="../tags/tag145.xml"/><Relationship Id="rId23" Type="http://schemas.openxmlformats.org/officeDocument/2006/relationships/tags" Target="../tags/tag144.xml"/><Relationship Id="rId22" Type="http://schemas.openxmlformats.org/officeDocument/2006/relationships/tags" Target="../tags/tag143.xml"/><Relationship Id="rId21" Type="http://schemas.openxmlformats.org/officeDocument/2006/relationships/tags" Target="../tags/tag142.xml"/><Relationship Id="rId20" Type="http://schemas.openxmlformats.org/officeDocument/2006/relationships/tags" Target="../tags/tag141.xml"/><Relationship Id="rId2" Type="http://schemas.openxmlformats.org/officeDocument/2006/relationships/tags" Target="../tags/tag123.xml"/><Relationship Id="rId19" Type="http://schemas.openxmlformats.org/officeDocument/2006/relationships/tags" Target="../tags/tag140.xml"/><Relationship Id="rId18" Type="http://schemas.openxmlformats.org/officeDocument/2006/relationships/tags" Target="../tags/tag139.xml"/><Relationship Id="rId17" Type="http://schemas.openxmlformats.org/officeDocument/2006/relationships/tags" Target="../tags/tag138.xml"/><Relationship Id="rId16" Type="http://schemas.openxmlformats.org/officeDocument/2006/relationships/tags" Target="../tags/tag137.xml"/><Relationship Id="rId15" Type="http://schemas.openxmlformats.org/officeDocument/2006/relationships/tags" Target="../tags/tag136.xml"/><Relationship Id="rId14" Type="http://schemas.openxmlformats.org/officeDocument/2006/relationships/tags" Target="../tags/tag135.xml"/><Relationship Id="rId13" Type="http://schemas.openxmlformats.org/officeDocument/2006/relationships/tags" Target="../tags/tag134.xml"/><Relationship Id="rId12" Type="http://schemas.openxmlformats.org/officeDocument/2006/relationships/tags" Target="../tags/tag133.xml"/><Relationship Id="rId11" Type="http://schemas.openxmlformats.org/officeDocument/2006/relationships/tags" Target="../tags/tag132.xml"/><Relationship Id="rId10" Type="http://schemas.openxmlformats.org/officeDocument/2006/relationships/tags" Target="../tags/tag131.xml"/><Relationship Id="rId1" Type="http://schemas.openxmlformats.org/officeDocument/2006/relationships/tags" Target="../tags/tag1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image" Target="../media/image5.jpeg"/><Relationship Id="rId1" Type="http://schemas.openxmlformats.org/officeDocument/2006/relationships/tags" Target="../tags/tag147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hyperlink" Target="https://www.exam.sg/updates/ceq-aeis-s-aeis-eligibility-table?utm_source=chatgpt.com" TargetMode="External"/><Relationship Id="rId4" Type="http://schemas.openxmlformats.org/officeDocument/2006/relationships/hyperlink" Target="https://rafflesedulab.com/all-you-need-to-know-about-s-aeis-singapore/?utm_source=chatgpt.com" TargetMode="External"/><Relationship Id="rId3" Type="http://schemas.openxmlformats.org/officeDocument/2006/relationships/hyperlink" Target="https://www.aeis.com.sg/planning-guidance-on-aeis-singapore-school-admission-matters/?utm_source=chatgpt.com" TargetMode="External"/><Relationship Id="rId2" Type="http://schemas.openxmlformats.org/officeDocument/2006/relationships/hyperlink" Target="https://www.moe.gov.sg/international-students/s-aeis/test-details?utm_source=chatgpt.com" TargetMode="External"/><Relationship Id="rId1" Type="http://schemas.openxmlformats.org/officeDocument/2006/relationships/hyperlink" Target="https://www.moe.gov.sg/international-students/aeis?utm_source=chatgpt.com" TargetMode="Externa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.xml"/><Relationship Id="rId8" Type="http://schemas.openxmlformats.org/officeDocument/2006/relationships/diagramQuickStyle" Target="../diagrams/quickStyle2.xml"/><Relationship Id="rId7" Type="http://schemas.openxmlformats.org/officeDocument/2006/relationships/diagramLayout" Target="../diagrams/layout2.xml"/><Relationship Id="rId6" Type="http://schemas.openxmlformats.org/officeDocument/2006/relationships/diagramData" Target="../diagrams/data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5" Type="http://schemas.openxmlformats.org/officeDocument/2006/relationships/notesSlide" Target="../notesSlides/notesSlide3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11" Type="http://schemas.openxmlformats.org/officeDocument/2006/relationships/image" Target="../media/image2.jpeg"/><Relationship Id="rId10" Type="http://schemas.microsoft.com/office/2007/relationships/diagramDrawing" Target="../diagrams/drawing2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5.jpe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4" Type="http://schemas.openxmlformats.org/officeDocument/2006/relationships/slideLayout" Target="../slideLayouts/slideLayout7.xml"/><Relationship Id="rId33" Type="http://schemas.openxmlformats.org/officeDocument/2006/relationships/tags" Target="../tags/tag31.xml"/><Relationship Id="rId32" Type="http://schemas.openxmlformats.org/officeDocument/2006/relationships/image" Target="../media/image11.png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6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5.xml"/><Relationship Id="rId19" Type="http://schemas.openxmlformats.org/officeDocument/2006/relationships/image" Target="../media/image10.png"/><Relationship Id="rId18" Type="http://schemas.openxmlformats.org/officeDocument/2006/relationships/image" Target="../media/image9.png"/><Relationship Id="rId17" Type="http://schemas.openxmlformats.org/officeDocument/2006/relationships/image" Target="../media/image8.png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新加坡联邦赛瑞思</a:t>
            </a:r>
            <a:r>
              <a:rPr lang="zh-CN" altLang="en-US"/>
              <a:t>学院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US" altLang="zh-CN"/>
              <a:t>AEIS</a:t>
            </a:r>
            <a:r>
              <a:rPr lang="zh-CN" altLang="en-US"/>
              <a:t>课程介绍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4480" y="1290320"/>
            <a:ext cx="11907520" cy="4772660"/>
          </a:xfrm>
        </p:spPr>
        <p:txBody>
          <a:bodyPr>
            <a:noAutofit/>
          </a:bodyPr>
          <a:p>
            <a:pPr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zh-CN" altLang="en-US" sz="32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年</a:t>
            </a:r>
            <a:r>
              <a:rPr lang="en-US" altLang="zh-CN" sz="32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zh-CN" altLang="en-US" sz="32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月</a:t>
            </a:r>
            <a:r>
              <a:rPr lang="en-US" altLang="zh-CN" sz="32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zh-CN" altLang="en-US" sz="32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日</a:t>
            </a:r>
            <a:r>
              <a:rPr lang="en-US" altLang="zh-CN" sz="32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zh-CN" altLang="en-US" sz="32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矩形: 圆角 5"/>
          <p:cNvSpPr/>
          <p:nvPr>
            <p:custDataLst>
              <p:tags r:id="rId1"/>
            </p:custDataLst>
          </p:nvPr>
        </p:nvSpPr>
        <p:spPr>
          <a:xfrm>
            <a:off x="3234690" y="4060825"/>
            <a:ext cx="1686560" cy="5937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AEIS</a:t>
            </a:r>
            <a:endParaRPr lang="en-US" altLang="zh-CN" dirty="0"/>
          </a:p>
          <a:p>
            <a:pPr algn="ctr"/>
            <a:r>
              <a:rPr lang="zh-CN" altLang="en-US" dirty="0"/>
              <a:t>报名</a:t>
            </a:r>
            <a:endParaRPr lang="zh-CN" altLang="en-US" dirty="0"/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2807205" y="3096265"/>
            <a:ext cx="2298818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2025</a:t>
            </a:r>
            <a:r>
              <a:rPr lang="en-SG" sz="2800" dirty="0"/>
              <a:t>/7</a:t>
            </a:r>
            <a:endParaRPr lang="en-SG" sz="2800" dirty="0"/>
          </a:p>
          <a:p>
            <a:pPr algn="ctr"/>
            <a:r>
              <a:rPr lang="en-SG" sz="1600" dirty="0"/>
              <a:t>(2</a:t>
            </a:r>
            <a:r>
              <a:rPr lang="en-US" altLang="en-SG" sz="1600" dirty="0"/>
              <a:t>5</a:t>
            </a:r>
            <a:r>
              <a:rPr lang="en-SG" sz="1600" dirty="0"/>
              <a:t>/7/</a:t>
            </a:r>
            <a:r>
              <a:rPr lang="en-US" altLang="en-SG" sz="1600" dirty="0"/>
              <a:t>22</a:t>
            </a:r>
            <a:r>
              <a:rPr lang="en-SG" sz="1600" dirty="0"/>
              <a:t>-2</a:t>
            </a:r>
            <a:r>
              <a:rPr lang="en-US" altLang="en-SG" sz="1600" dirty="0"/>
              <a:t>3</a:t>
            </a:r>
            <a:r>
              <a:rPr lang="en-SG" sz="1600" dirty="0"/>
              <a:t>)</a:t>
            </a:r>
            <a:endParaRPr lang="en-US" sz="1600" dirty="0"/>
          </a:p>
        </p:txBody>
      </p:sp>
      <p:sp>
        <p:nvSpPr>
          <p:cNvPr id="10" name="矩形: 圆角 9"/>
          <p:cNvSpPr/>
          <p:nvPr>
            <p:custDataLst>
              <p:tags r:id="rId3"/>
            </p:custDataLst>
          </p:nvPr>
        </p:nvSpPr>
        <p:spPr>
          <a:xfrm>
            <a:off x="5652726" y="4060824"/>
            <a:ext cx="1657172" cy="59393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AEIS</a:t>
            </a:r>
            <a:endParaRPr lang="en-SG" altLang="zh-CN" dirty="0"/>
          </a:p>
          <a:p>
            <a:pPr algn="ctr"/>
            <a:r>
              <a:rPr lang="zh-CN" altLang="en-US" dirty="0"/>
              <a:t>考试</a:t>
            </a:r>
            <a:endParaRPr lang="zh-CN" altLang="en-US" dirty="0"/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5288818" y="3096265"/>
            <a:ext cx="2298818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2025</a:t>
            </a:r>
            <a:r>
              <a:rPr lang="en-SG" sz="2800" dirty="0"/>
              <a:t>/9</a:t>
            </a:r>
            <a:endParaRPr lang="en-SG" sz="2800" dirty="0"/>
          </a:p>
          <a:p>
            <a:pPr algn="ctr"/>
            <a:r>
              <a:rPr lang="en-SG" sz="1600" dirty="0"/>
              <a:t>(2</a:t>
            </a:r>
            <a:r>
              <a:rPr lang="en-US" altLang="en-SG" sz="1600" dirty="0"/>
              <a:t>5</a:t>
            </a:r>
            <a:r>
              <a:rPr lang="en-SG" sz="1600" dirty="0"/>
              <a:t>/9/1-5)</a:t>
            </a:r>
            <a:endParaRPr lang="en-US" sz="1600" dirty="0"/>
          </a:p>
        </p:txBody>
      </p:sp>
      <p:sp>
        <p:nvSpPr>
          <p:cNvPr id="12" name="矩形: 圆角 11"/>
          <p:cNvSpPr/>
          <p:nvPr>
            <p:custDataLst>
              <p:tags r:id="rId5"/>
            </p:custDataLst>
          </p:nvPr>
        </p:nvSpPr>
        <p:spPr>
          <a:xfrm>
            <a:off x="935890" y="4060824"/>
            <a:ext cx="1553198" cy="59393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KET/PET</a:t>
            </a:r>
            <a:endParaRPr lang="en-US" dirty="0"/>
          </a:p>
          <a:p>
            <a:pPr algn="ctr"/>
            <a:r>
              <a:rPr lang="zh-CN" altLang="en-US" dirty="0"/>
              <a:t>培训</a:t>
            </a:r>
            <a:endParaRPr lang="zh-CN" altLang="en-US" dirty="0"/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508387" y="3096265"/>
            <a:ext cx="2298818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2025</a:t>
            </a:r>
            <a:r>
              <a:rPr lang="en-SG" sz="2800" dirty="0"/>
              <a:t>/3–5</a:t>
            </a:r>
            <a:endParaRPr lang="en-SG" sz="2800" dirty="0"/>
          </a:p>
        </p:txBody>
      </p:sp>
      <p:sp>
        <p:nvSpPr>
          <p:cNvPr id="14" name="矩形: 圆角 13"/>
          <p:cNvSpPr/>
          <p:nvPr>
            <p:custDataLst>
              <p:tags r:id="rId7"/>
            </p:custDataLst>
          </p:nvPr>
        </p:nvSpPr>
        <p:spPr>
          <a:xfrm>
            <a:off x="7918626" y="4060824"/>
            <a:ext cx="1657172" cy="59393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收到</a:t>
            </a:r>
            <a:r>
              <a:rPr lang="zh-CN" altLang="en-US" dirty="0"/>
              <a:t>结果</a:t>
            </a:r>
            <a:endParaRPr lang="zh-CN" altLang="en-US" dirty="0"/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7554718" y="3096265"/>
            <a:ext cx="2298818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2025</a:t>
            </a:r>
            <a:r>
              <a:rPr lang="en-SG" sz="2800" dirty="0"/>
              <a:t>/12</a:t>
            </a:r>
            <a:endParaRPr lang="en-SG" sz="2800" dirty="0"/>
          </a:p>
          <a:p>
            <a:pPr algn="ctr"/>
            <a:r>
              <a:rPr lang="en-SG" sz="1600" dirty="0"/>
              <a:t>(2</a:t>
            </a:r>
            <a:r>
              <a:rPr lang="en-US" altLang="en-SG" sz="1600" dirty="0"/>
              <a:t>5</a:t>
            </a:r>
            <a:r>
              <a:rPr lang="en-SG" sz="1600" dirty="0"/>
              <a:t>/</a:t>
            </a:r>
            <a:r>
              <a:rPr lang="en-US" altLang="en-SG" sz="1600" dirty="0"/>
              <a:t>12</a:t>
            </a:r>
            <a:r>
              <a:rPr lang="en-SG" sz="1600" dirty="0"/>
              <a:t>/1</a:t>
            </a:r>
            <a:r>
              <a:rPr lang="en-US" altLang="en-SG" sz="1600" dirty="0"/>
              <a:t>1</a:t>
            </a:r>
            <a:r>
              <a:rPr lang="en-SG" sz="1600" dirty="0"/>
              <a:t>-</a:t>
            </a:r>
            <a:r>
              <a:rPr lang="en-US" altLang="en-SG" sz="1600" dirty="0"/>
              <a:t>22</a:t>
            </a:r>
            <a:r>
              <a:rPr lang="en-SG" sz="1600" dirty="0"/>
              <a:t>)</a:t>
            </a:r>
            <a:endParaRPr lang="en-US" sz="1600" dirty="0"/>
          </a:p>
        </p:txBody>
      </p:sp>
      <p:sp>
        <p:nvSpPr>
          <p:cNvPr id="16" name="矩形: 圆角 15"/>
          <p:cNvSpPr/>
          <p:nvPr/>
        </p:nvSpPr>
        <p:spPr>
          <a:xfrm>
            <a:off x="10106025" y="4060825"/>
            <a:ext cx="1619250" cy="5937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入学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9433562" y="3096265"/>
            <a:ext cx="2298818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2026</a:t>
            </a:r>
            <a:r>
              <a:rPr lang="en-SG" sz="2800" dirty="0"/>
              <a:t>/1</a:t>
            </a:r>
            <a:endParaRPr lang="en-SG" sz="2800" dirty="0"/>
          </a:p>
        </p:txBody>
      </p:sp>
      <p:sp>
        <p:nvSpPr>
          <p:cNvPr id="19" name="文本框 18"/>
          <p:cNvSpPr txBox="1"/>
          <p:nvPr/>
        </p:nvSpPr>
        <p:spPr>
          <a:xfrm>
            <a:off x="923810" y="4813312"/>
            <a:ext cx="23736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highlight>
                  <a:srgbClr val="FFFF00"/>
                </a:highlight>
              </a:defRPr>
            </a:lvl1pPr>
          </a:lstStyle>
          <a:p>
            <a:r>
              <a:rPr lang="en-US" dirty="0"/>
              <a:t>*</a:t>
            </a:r>
            <a:r>
              <a:rPr lang="zh-CN" altLang="en-US" dirty="0"/>
              <a:t>英文出成绩要</a:t>
            </a:r>
            <a:r>
              <a:rPr lang="en-US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4-6 </a:t>
            </a:r>
            <a:r>
              <a:rPr lang="zh-CN" altLang="en-US" b="1" dirty="0">
                <a:solidFill>
                  <a:srgbClr val="FF0000"/>
                </a:solidFill>
              </a:rPr>
              <a:t>周</a:t>
            </a:r>
            <a:endParaRPr lang="en-US" altLang="zh-CN" dirty="0"/>
          </a:p>
        </p:txBody>
      </p:sp>
      <p:sp>
        <p:nvSpPr>
          <p:cNvPr id="20" name="文本框 19"/>
          <p:cNvSpPr txBox="1"/>
          <p:nvPr/>
        </p:nvSpPr>
        <p:spPr>
          <a:xfrm>
            <a:off x="2694319" y="2359055"/>
            <a:ext cx="288734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2025 </a:t>
            </a:r>
            <a:r>
              <a:rPr lang="zh-CN" altLang="en-US" dirty="0">
                <a:highlight>
                  <a:srgbClr val="FFFF00"/>
                </a:highlight>
              </a:rPr>
              <a:t>小五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sz="32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天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 </a:t>
            </a:r>
            <a:r>
              <a:rPr lang="zh-CN" altLang="en-US" dirty="0">
                <a:highlight>
                  <a:srgbClr val="FFFF00"/>
                </a:highlight>
              </a:rPr>
              <a:t>就报满了</a:t>
            </a:r>
            <a:endParaRPr lang="en-US" dirty="0">
              <a:highlight>
                <a:srgbClr val="FFFF00"/>
              </a:highlight>
            </a:endParaRPr>
          </a:p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1" name="箭头: 右 20"/>
          <p:cNvSpPr/>
          <p:nvPr>
            <p:custDataLst>
              <p:tags r:id="rId9"/>
            </p:custDataLst>
          </p:nvPr>
        </p:nvSpPr>
        <p:spPr>
          <a:xfrm>
            <a:off x="2691925" y="4244261"/>
            <a:ext cx="405891" cy="217918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箭头: 右 21"/>
          <p:cNvSpPr/>
          <p:nvPr>
            <p:custDataLst>
              <p:tags r:id="rId10"/>
            </p:custDataLst>
          </p:nvPr>
        </p:nvSpPr>
        <p:spPr>
          <a:xfrm>
            <a:off x="5017370" y="4244261"/>
            <a:ext cx="405891" cy="217918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箭头: 右 22"/>
          <p:cNvSpPr/>
          <p:nvPr>
            <p:custDataLst>
              <p:tags r:id="rId11"/>
            </p:custDataLst>
          </p:nvPr>
        </p:nvSpPr>
        <p:spPr>
          <a:xfrm>
            <a:off x="7434468" y="4244261"/>
            <a:ext cx="405891" cy="217918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箭头: 右 23"/>
          <p:cNvSpPr/>
          <p:nvPr>
            <p:custDataLst>
              <p:tags r:id="rId12"/>
            </p:custDataLst>
          </p:nvPr>
        </p:nvSpPr>
        <p:spPr>
          <a:xfrm>
            <a:off x="9637676" y="4244261"/>
            <a:ext cx="405891" cy="217918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490220" y="2358390"/>
            <a:ext cx="11582400" cy="2961640"/>
            <a:chOff x="772" y="3642"/>
            <a:chExt cx="18240" cy="4664"/>
          </a:xfrm>
        </p:grpSpPr>
        <p:sp>
          <p:nvSpPr>
            <p:cNvPr id="3" name="矩形 2"/>
            <p:cNvSpPr/>
            <p:nvPr/>
          </p:nvSpPr>
          <p:spPr>
            <a:xfrm>
              <a:off x="772" y="3642"/>
              <a:ext cx="18240" cy="464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154" y="7484"/>
              <a:ext cx="2857" cy="8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r"/>
              <a:r>
                <a:rPr lang="zh-CN" altLang="en-US" sz="2800" b="1" dirty="0">
                  <a:solidFill>
                    <a:srgbClr val="FF0000"/>
                  </a:solidFill>
                </a:rPr>
                <a:t>小学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691130" y="1802130"/>
            <a:ext cx="9259570" cy="2995930"/>
            <a:chOff x="4238" y="2516"/>
            <a:chExt cx="14582" cy="4742"/>
          </a:xfrm>
        </p:grpSpPr>
        <p:sp>
          <p:nvSpPr>
            <p:cNvPr id="25" name="矩形 24"/>
            <p:cNvSpPr/>
            <p:nvPr/>
          </p:nvSpPr>
          <p:spPr>
            <a:xfrm>
              <a:off x="4238" y="2612"/>
              <a:ext cx="14462" cy="4646"/>
            </a:xfrm>
            <a:prstGeom prst="rect">
              <a:avLst/>
            </a:prstGeom>
            <a:noFill/>
            <a:ln w="57150">
              <a:solidFill>
                <a:srgbClr val="3333CC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5463" y="2516"/>
              <a:ext cx="3357" cy="8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r"/>
              <a:r>
                <a:rPr lang="zh-CN" altLang="en-US" sz="2800" b="1" dirty="0">
                  <a:solidFill>
                    <a:srgbClr val="3333CC"/>
                  </a:solidFill>
                </a:rPr>
                <a:t>中学</a:t>
              </a:r>
              <a:endParaRPr lang="zh-CN" altLang="en-US" sz="2800" b="1" dirty="0">
                <a:solidFill>
                  <a:srgbClr val="3333CC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84680" y="501015"/>
            <a:ext cx="781304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381000" algn="ctr"/>
            <a:r>
              <a:rPr lang="zh-CN" altLang="en-US" sz="2800" b="1">
                <a:solidFill>
                  <a:srgbClr val="0070C0"/>
                </a:solidFill>
                <a:latin typeface="Arial Unicode MS" charset="0"/>
                <a:ea typeface="微软雅黑" panose="020B0503020204020204" charset="-122"/>
                <a:sym typeface="+mn-ea"/>
              </a:rPr>
              <a:t>重要</a:t>
            </a:r>
            <a:r>
              <a:rPr lang="zh-CN" altLang="en-US" sz="2800" b="1">
                <a:solidFill>
                  <a:srgbClr val="0070C0"/>
                </a:solidFill>
                <a:latin typeface="Arial Unicode MS" charset="0"/>
                <a:ea typeface="微软雅黑" panose="020B0503020204020204" charset="-122"/>
                <a:sym typeface="+mn-ea"/>
              </a:rPr>
              <a:t>节点时间线</a:t>
            </a:r>
            <a:endParaRPr lang="zh-CN" altLang="en-US" sz="2800" b="1">
              <a:solidFill>
                <a:srgbClr val="0070C0"/>
              </a:solidFill>
              <a:latin typeface="Arial Unicode MS" charset="0"/>
              <a:ea typeface="微软雅黑" panose="020B0503020204020204" charset="-122"/>
              <a:sym typeface="+mn-ea"/>
            </a:endParaRPr>
          </a:p>
          <a:p>
            <a:pPr marL="0" indent="381000" algn="ctr"/>
            <a:r>
              <a:rPr lang="en-US" altLang="zh-CN" sz="2400">
                <a:solidFill>
                  <a:srgbClr val="000000"/>
                </a:solidFill>
                <a:latin typeface="Arial Unicode MS" charset="0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Arial Unicode MS" charset="0"/>
                <a:ea typeface="微软雅黑" panose="020B0503020204020204" charset="-122"/>
                <a:sym typeface="+mn-ea"/>
              </a:rPr>
              <a:t>小学</a:t>
            </a:r>
            <a:r>
              <a:rPr lang="en-US" altLang="zh-CN" sz="2400">
                <a:solidFill>
                  <a:srgbClr val="000000"/>
                </a:solidFill>
                <a:latin typeface="Arial Unicode MS" charset="0"/>
                <a:ea typeface="微软雅黑" panose="020B0503020204020204" charset="-122"/>
                <a:sym typeface="+mn-ea"/>
              </a:rPr>
              <a:t> / </a:t>
            </a:r>
            <a:r>
              <a:rPr lang="zh-CN" altLang="en-US" sz="2400">
                <a:solidFill>
                  <a:srgbClr val="000000"/>
                </a:solidFill>
                <a:latin typeface="Arial Unicode MS" charset="0"/>
                <a:ea typeface="微软雅黑" panose="020B0503020204020204" charset="-122"/>
                <a:sym typeface="+mn-ea"/>
              </a:rPr>
              <a:t>中学</a:t>
            </a:r>
            <a:r>
              <a:rPr lang="en-US" altLang="zh-CN" sz="2400">
                <a:solidFill>
                  <a:srgbClr val="000000"/>
                </a:solidFill>
                <a:latin typeface="Arial Unicode MS" charset="0"/>
                <a:ea typeface="微软雅黑" panose="020B0503020204020204" charset="-122"/>
                <a:sym typeface="+mn-ea"/>
              </a:rPr>
              <a:t> AEIS)</a:t>
            </a:r>
            <a:endParaRPr lang="en-US" altLang="zh-CN" sz="2400">
              <a:solidFill>
                <a:srgbClr val="000000"/>
              </a:solidFill>
              <a:latin typeface="Arial Unicode MS" charset="0"/>
              <a:ea typeface="微软雅黑" panose="020B0503020204020204" charset="-122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284480" y="1290320"/>
            <a:ext cx="11907520" cy="477266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</a:t>
            </a:r>
            <a:r>
              <a:rPr lang="en-US" altLang="zh-CN" sz="32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Y/M/D)</a:t>
            </a:r>
            <a:endParaRPr lang="zh-CN" altLang="en-US" sz="32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矩形: 圆角 5"/>
          <p:cNvSpPr/>
          <p:nvPr>
            <p:custDataLst>
              <p:tags r:id="rId1"/>
            </p:custDataLst>
          </p:nvPr>
        </p:nvSpPr>
        <p:spPr>
          <a:xfrm>
            <a:off x="3234690" y="4060825"/>
            <a:ext cx="1686560" cy="5937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AEIS</a:t>
            </a:r>
            <a:endParaRPr lang="en-US" altLang="zh-CN" dirty="0"/>
          </a:p>
          <a:p>
            <a:pPr algn="ctr"/>
            <a:r>
              <a:rPr lang="zh-CN" altLang="en-US" dirty="0"/>
              <a:t>报名</a:t>
            </a:r>
            <a:endParaRPr lang="zh-CN" altLang="en-US" dirty="0"/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2807205" y="3096265"/>
            <a:ext cx="2298818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2026</a:t>
            </a:r>
            <a:r>
              <a:rPr lang="en-SG" sz="2800" dirty="0"/>
              <a:t>/</a:t>
            </a:r>
            <a:r>
              <a:rPr lang="en-US" altLang="en-SG" sz="2800" dirty="0"/>
              <a:t>1</a:t>
            </a:r>
            <a:endParaRPr lang="en-SG" sz="2800" dirty="0"/>
          </a:p>
          <a:p>
            <a:pPr algn="ctr"/>
            <a:endParaRPr lang="en-US" sz="1600" dirty="0"/>
          </a:p>
        </p:txBody>
      </p:sp>
      <p:sp>
        <p:nvSpPr>
          <p:cNvPr id="10" name="矩形: 圆角 9"/>
          <p:cNvSpPr/>
          <p:nvPr>
            <p:custDataLst>
              <p:tags r:id="rId3"/>
            </p:custDataLst>
          </p:nvPr>
        </p:nvSpPr>
        <p:spPr>
          <a:xfrm>
            <a:off x="5652726" y="4060824"/>
            <a:ext cx="1657172" cy="59393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dirty="0"/>
              <a:t>AEIS</a:t>
            </a:r>
            <a:endParaRPr lang="en-SG" altLang="zh-CN" dirty="0"/>
          </a:p>
          <a:p>
            <a:pPr algn="ctr"/>
            <a:r>
              <a:rPr lang="zh-CN" altLang="en-US" dirty="0"/>
              <a:t>考试</a:t>
            </a:r>
            <a:endParaRPr lang="zh-CN" altLang="en-US" dirty="0"/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5288818" y="3096265"/>
            <a:ext cx="2298818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2026</a:t>
            </a:r>
            <a:r>
              <a:rPr lang="en-SG" sz="2800" dirty="0"/>
              <a:t>/</a:t>
            </a:r>
            <a:r>
              <a:rPr lang="en-US" altLang="en-SG" sz="2800" dirty="0"/>
              <a:t>2or3</a:t>
            </a:r>
            <a:endParaRPr lang="en-SG" sz="2800" dirty="0"/>
          </a:p>
          <a:p>
            <a:pPr algn="ctr"/>
            <a:endParaRPr lang="en-US" sz="1600" dirty="0"/>
          </a:p>
        </p:txBody>
      </p:sp>
      <p:sp>
        <p:nvSpPr>
          <p:cNvPr id="12" name="矩形: 圆角 11"/>
          <p:cNvSpPr/>
          <p:nvPr>
            <p:custDataLst>
              <p:tags r:id="rId5"/>
            </p:custDataLst>
          </p:nvPr>
        </p:nvSpPr>
        <p:spPr>
          <a:xfrm>
            <a:off x="935890" y="4060824"/>
            <a:ext cx="1553198" cy="59393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KET/PET</a:t>
            </a:r>
            <a:endParaRPr lang="en-US" dirty="0"/>
          </a:p>
          <a:p>
            <a:pPr algn="ctr"/>
            <a:r>
              <a:rPr lang="zh-CN" altLang="en-US" dirty="0"/>
              <a:t>培训</a:t>
            </a:r>
            <a:endParaRPr lang="zh-CN" altLang="en-US" dirty="0"/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508387" y="3096265"/>
            <a:ext cx="2298818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2025</a:t>
            </a:r>
            <a:r>
              <a:rPr lang="en-SG" sz="2800" dirty="0"/>
              <a:t>/</a:t>
            </a:r>
            <a:r>
              <a:rPr lang="en-US" altLang="en-SG" sz="2800" dirty="0"/>
              <a:t>8</a:t>
            </a:r>
            <a:r>
              <a:rPr lang="en-SG" sz="2800" dirty="0"/>
              <a:t>–</a:t>
            </a:r>
            <a:r>
              <a:rPr lang="en-US" altLang="en-SG" sz="2800" dirty="0"/>
              <a:t>10</a:t>
            </a:r>
            <a:endParaRPr lang="en-US" altLang="en-SG" sz="2800" dirty="0"/>
          </a:p>
        </p:txBody>
      </p:sp>
      <p:sp>
        <p:nvSpPr>
          <p:cNvPr id="14" name="矩形: 圆角 13"/>
          <p:cNvSpPr/>
          <p:nvPr>
            <p:custDataLst>
              <p:tags r:id="rId7"/>
            </p:custDataLst>
          </p:nvPr>
        </p:nvSpPr>
        <p:spPr>
          <a:xfrm>
            <a:off x="7918626" y="4060824"/>
            <a:ext cx="1657172" cy="59393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收到</a:t>
            </a:r>
            <a:r>
              <a:rPr lang="zh-CN" altLang="en-US" dirty="0"/>
              <a:t>结果</a:t>
            </a:r>
            <a:endParaRPr lang="zh-CN" altLang="en-US" dirty="0"/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7554718" y="3096265"/>
            <a:ext cx="2298818" cy="768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2026</a:t>
            </a:r>
            <a:r>
              <a:rPr lang="en-SG" sz="2800" dirty="0"/>
              <a:t>/</a:t>
            </a:r>
            <a:r>
              <a:rPr lang="en-US" altLang="en-SG" sz="2800" dirty="0"/>
              <a:t>4</a:t>
            </a:r>
            <a:endParaRPr lang="en-SG" sz="2800" dirty="0"/>
          </a:p>
          <a:p>
            <a:pPr algn="ctr"/>
            <a:endParaRPr lang="en-US" sz="1600" dirty="0"/>
          </a:p>
        </p:txBody>
      </p:sp>
      <p:sp>
        <p:nvSpPr>
          <p:cNvPr id="16" name="矩形: 圆角 15"/>
          <p:cNvSpPr/>
          <p:nvPr/>
        </p:nvSpPr>
        <p:spPr>
          <a:xfrm>
            <a:off x="10106025" y="4060825"/>
            <a:ext cx="1619250" cy="5937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入学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9703437" y="3096265"/>
            <a:ext cx="2298818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2026</a:t>
            </a:r>
            <a:r>
              <a:rPr lang="en-SG" sz="2800" dirty="0"/>
              <a:t>/</a:t>
            </a:r>
            <a:r>
              <a:rPr lang="en-US" altLang="en-SG" sz="2800" dirty="0"/>
              <a:t>4</a:t>
            </a:r>
            <a:r>
              <a:rPr lang="en-US" altLang="en-SG" sz="2800" dirty="0"/>
              <a:t>or5</a:t>
            </a:r>
            <a:endParaRPr lang="en-US" altLang="en-SG" sz="2800" dirty="0"/>
          </a:p>
        </p:txBody>
      </p:sp>
      <p:sp>
        <p:nvSpPr>
          <p:cNvPr id="19" name="文本框 18"/>
          <p:cNvSpPr txBox="1"/>
          <p:nvPr/>
        </p:nvSpPr>
        <p:spPr>
          <a:xfrm>
            <a:off x="923810" y="4813312"/>
            <a:ext cx="2330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highlight>
                  <a:srgbClr val="FFFF00"/>
                </a:highlight>
              </a:defRPr>
            </a:lvl1pPr>
          </a:lstStyle>
          <a:p>
            <a:pPr algn="l"/>
            <a:r>
              <a:rPr lang="en-US" dirty="0">
                <a:highlight>
                  <a:srgbClr val="FFFF00"/>
                </a:highlight>
                <a:sym typeface="+mn-ea"/>
              </a:rPr>
              <a:t>*</a:t>
            </a:r>
            <a:r>
              <a:rPr lang="zh-CN" altLang="en-US" dirty="0">
                <a:highlight>
                  <a:srgbClr val="FFFF00"/>
                </a:highlight>
                <a:sym typeface="+mn-ea"/>
              </a:rPr>
              <a:t>英文出成绩要</a:t>
            </a:r>
            <a:r>
              <a:rPr lang="en-US" dirty="0">
                <a:highlight>
                  <a:srgbClr val="FFFF00"/>
                </a:highlight>
                <a:sym typeface="+mn-ea"/>
              </a:rPr>
              <a:t>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4-6 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周</a:t>
            </a:r>
            <a:endParaRPr lang="en-US" altLang="zh-CN" dirty="0"/>
          </a:p>
        </p:txBody>
      </p:sp>
      <p:sp>
        <p:nvSpPr>
          <p:cNvPr id="20" name="文本框 19"/>
          <p:cNvSpPr txBox="1"/>
          <p:nvPr/>
        </p:nvSpPr>
        <p:spPr>
          <a:xfrm>
            <a:off x="3823031" y="235905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1" name="箭头: 右 20"/>
          <p:cNvSpPr/>
          <p:nvPr>
            <p:custDataLst>
              <p:tags r:id="rId9"/>
            </p:custDataLst>
          </p:nvPr>
        </p:nvSpPr>
        <p:spPr>
          <a:xfrm>
            <a:off x="2691925" y="4244261"/>
            <a:ext cx="405891" cy="217918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箭头: 右 21"/>
          <p:cNvSpPr/>
          <p:nvPr>
            <p:custDataLst>
              <p:tags r:id="rId10"/>
            </p:custDataLst>
          </p:nvPr>
        </p:nvSpPr>
        <p:spPr>
          <a:xfrm>
            <a:off x="5017370" y="4244261"/>
            <a:ext cx="405891" cy="217918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箭头: 右 22"/>
          <p:cNvSpPr/>
          <p:nvPr>
            <p:custDataLst>
              <p:tags r:id="rId11"/>
            </p:custDataLst>
          </p:nvPr>
        </p:nvSpPr>
        <p:spPr>
          <a:xfrm>
            <a:off x="7434468" y="4244261"/>
            <a:ext cx="405891" cy="217918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箭头: 右 23"/>
          <p:cNvSpPr/>
          <p:nvPr>
            <p:custDataLst>
              <p:tags r:id="rId12"/>
            </p:custDataLst>
          </p:nvPr>
        </p:nvSpPr>
        <p:spPr>
          <a:xfrm>
            <a:off x="9637676" y="4244261"/>
            <a:ext cx="405891" cy="217918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490220" y="2358390"/>
            <a:ext cx="11582400" cy="2961640"/>
            <a:chOff x="772" y="3642"/>
            <a:chExt cx="18240" cy="4664"/>
          </a:xfrm>
        </p:grpSpPr>
        <p:sp>
          <p:nvSpPr>
            <p:cNvPr id="3" name="矩形 2"/>
            <p:cNvSpPr/>
            <p:nvPr/>
          </p:nvSpPr>
          <p:spPr>
            <a:xfrm>
              <a:off x="772" y="3642"/>
              <a:ext cx="18240" cy="464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6154" y="7484"/>
              <a:ext cx="2857" cy="8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r"/>
              <a:r>
                <a:rPr lang="zh-CN" altLang="en-US" sz="2800" b="1" dirty="0">
                  <a:solidFill>
                    <a:srgbClr val="FF0000"/>
                  </a:solidFill>
                </a:rPr>
                <a:t>小学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691130" y="1802130"/>
            <a:ext cx="9259570" cy="2995930"/>
            <a:chOff x="4238" y="2516"/>
            <a:chExt cx="14582" cy="4742"/>
          </a:xfrm>
        </p:grpSpPr>
        <p:sp>
          <p:nvSpPr>
            <p:cNvPr id="25" name="矩形 24"/>
            <p:cNvSpPr/>
            <p:nvPr/>
          </p:nvSpPr>
          <p:spPr>
            <a:xfrm>
              <a:off x="4238" y="2612"/>
              <a:ext cx="14462" cy="4646"/>
            </a:xfrm>
            <a:prstGeom prst="rect">
              <a:avLst/>
            </a:prstGeom>
            <a:noFill/>
            <a:ln w="57150">
              <a:solidFill>
                <a:srgbClr val="3333CC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5463" y="2516"/>
              <a:ext cx="3357" cy="8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algn="r"/>
              <a:r>
                <a:rPr lang="zh-CN" altLang="en-US" sz="2800" b="1" dirty="0">
                  <a:solidFill>
                    <a:srgbClr val="3333CC"/>
                  </a:solidFill>
                </a:rPr>
                <a:t>中学</a:t>
              </a:r>
              <a:endParaRPr lang="zh-CN" altLang="en-US" sz="2800" b="1" dirty="0">
                <a:solidFill>
                  <a:srgbClr val="3333CC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884680" y="501015"/>
            <a:ext cx="781304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381000" algn="ctr"/>
            <a:r>
              <a:rPr lang="zh-CN" altLang="en-US" sz="2800" b="1">
                <a:solidFill>
                  <a:srgbClr val="0070C0"/>
                </a:solidFill>
                <a:latin typeface="Arial Unicode MS" charset="0"/>
                <a:ea typeface="微软雅黑" panose="020B0503020204020204" charset="-122"/>
                <a:sym typeface="+mn-ea"/>
              </a:rPr>
              <a:t>重要</a:t>
            </a:r>
            <a:r>
              <a:rPr lang="zh-CN" altLang="en-US" sz="2800" b="1">
                <a:solidFill>
                  <a:srgbClr val="0070C0"/>
                </a:solidFill>
                <a:latin typeface="Arial Unicode MS" charset="0"/>
                <a:ea typeface="微软雅黑" panose="020B0503020204020204" charset="-122"/>
                <a:sym typeface="+mn-ea"/>
              </a:rPr>
              <a:t>节点时间线</a:t>
            </a:r>
            <a:endParaRPr lang="zh-CN" altLang="en-US" sz="2800" b="1">
              <a:solidFill>
                <a:srgbClr val="0070C0"/>
              </a:solidFill>
              <a:latin typeface="Arial Unicode MS" charset="0"/>
              <a:ea typeface="微软雅黑" panose="020B0503020204020204" charset="-122"/>
              <a:sym typeface="+mn-ea"/>
            </a:endParaRPr>
          </a:p>
          <a:p>
            <a:pPr marL="0" indent="381000" algn="ctr"/>
            <a:r>
              <a:rPr lang="en-US" altLang="zh-CN" sz="2400">
                <a:solidFill>
                  <a:srgbClr val="000000"/>
                </a:solidFill>
                <a:latin typeface="Arial Unicode MS" charset="0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Arial Unicode MS" charset="0"/>
                <a:ea typeface="微软雅黑" panose="020B0503020204020204" charset="-122"/>
                <a:sym typeface="+mn-ea"/>
              </a:rPr>
              <a:t>小学</a:t>
            </a:r>
            <a:r>
              <a:rPr lang="en-US" altLang="zh-CN" sz="2400">
                <a:solidFill>
                  <a:srgbClr val="000000"/>
                </a:solidFill>
                <a:latin typeface="Arial Unicode MS" charset="0"/>
                <a:ea typeface="微软雅黑" panose="020B0503020204020204" charset="-122"/>
                <a:sym typeface="+mn-ea"/>
              </a:rPr>
              <a:t> / </a:t>
            </a:r>
            <a:r>
              <a:rPr lang="zh-CN" altLang="en-US" sz="2400">
                <a:solidFill>
                  <a:srgbClr val="000000"/>
                </a:solidFill>
                <a:latin typeface="Arial Unicode MS" charset="0"/>
                <a:ea typeface="微软雅黑" panose="020B0503020204020204" charset="-122"/>
                <a:sym typeface="+mn-ea"/>
              </a:rPr>
              <a:t>中学</a:t>
            </a:r>
            <a:r>
              <a:rPr lang="en-US" altLang="zh-CN" sz="2400">
                <a:solidFill>
                  <a:srgbClr val="000000"/>
                </a:solidFill>
                <a:latin typeface="Arial Unicode MS" charset="0"/>
                <a:ea typeface="微软雅黑" panose="020B0503020204020204" charset="-122"/>
                <a:sym typeface="+mn-ea"/>
              </a:rPr>
              <a:t> S-AEIS)</a:t>
            </a:r>
            <a:endParaRPr lang="en-US" altLang="zh-CN" sz="2400">
              <a:solidFill>
                <a:srgbClr val="000000"/>
              </a:solidFill>
              <a:latin typeface="Arial Unicode MS" charset="0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2825" y="2546350"/>
            <a:ext cx="2863215" cy="4050030"/>
          </a:xfrm>
          <a:prstGeom prst="rect">
            <a:avLst/>
          </a:prstGeom>
        </p:spPr>
      </p:pic>
      <p:pic>
        <p:nvPicPr>
          <p:cNvPr id="16" name="图片 15" descr="银牌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232910" y="2535555"/>
            <a:ext cx="2869565" cy="40608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15"/>
          <a:stretch>
            <a:fillRect/>
          </a:stretch>
        </p:blipFill>
        <p:spPr>
          <a:xfrm>
            <a:off x="646430" y="400685"/>
            <a:ext cx="700405" cy="6591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1" b="32516"/>
          <a:stretch>
            <a:fillRect/>
          </a:stretch>
        </p:blipFill>
        <p:spPr>
          <a:xfrm>
            <a:off x="1243965" y="424180"/>
            <a:ext cx="2377440" cy="6902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lum bright="12000"/>
          </a:blip>
          <a:stretch>
            <a:fillRect/>
          </a:stretch>
        </p:blipFill>
        <p:spPr>
          <a:xfrm>
            <a:off x="3620770" y="0"/>
            <a:ext cx="8571230" cy="21856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524750" y="4190365"/>
            <a:ext cx="39865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</a:rPr>
              <a:t>*KET/PET</a:t>
            </a:r>
            <a:r>
              <a:rPr lang="zh-CN" altLang="en-US" sz="2800" b="1">
                <a:solidFill>
                  <a:srgbClr val="FF0000"/>
                </a:solidFill>
              </a:rPr>
              <a:t>金牌考点的图（待加）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>
            <p:custDataLst>
              <p:tags r:id="rId1"/>
            </p:custDataLst>
          </p:nvPr>
        </p:nvSpPr>
        <p:spPr>
          <a:xfrm>
            <a:off x="195580" y="1477645"/>
            <a:ext cx="3291205" cy="42246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endParaRPr lang="zh-CN" altLang="en-AU" sz="4400" b="1" kern="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4400" b="1" kern="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KET/PET</a:t>
            </a:r>
            <a:endParaRPr lang="zh-CN" altLang="en-AU" sz="4400" b="1" kern="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4400" b="1" kern="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首次通过率</a:t>
            </a:r>
            <a:endParaRPr lang="en-US" altLang="zh-CN" sz="4400" b="1" kern="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4400" b="1" kern="0" dirty="0">
                <a:solidFill>
                  <a:srgbClr val="00B050"/>
                </a:solidFill>
                <a:latin typeface="微软雅黑" panose="020B0503020204020204" charset="-122"/>
                <a:ea typeface="微软雅黑" panose="020B0503020204020204" charset="-122"/>
              </a:rPr>
              <a:t>90%</a:t>
            </a:r>
            <a:endParaRPr lang="zh-CN" altLang="en-US" sz="4400" b="1" kern="0" dirty="0">
              <a:solidFill>
                <a:srgbClr val="00B05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 descr="WeChat Image_20230509164035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55365" y="1596390"/>
            <a:ext cx="3542030" cy="4724400"/>
          </a:xfrm>
          <a:prstGeom prst="rect">
            <a:avLst/>
          </a:prstGeom>
        </p:spPr>
      </p:pic>
      <p:pic>
        <p:nvPicPr>
          <p:cNvPr id="2" name="图片 1" descr="WeChat Image_20230509164036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256145" y="1586230"/>
            <a:ext cx="3552190" cy="47371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58420" y="-8255"/>
            <a:ext cx="12324080" cy="138493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15"/>
          <a:stretch>
            <a:fillRect/>
          </a:stretch>
        </p:blipFill>
        <p:spPr>
          <a:xfrm>
            <a:off x="646430" y="400685"/>
            <a:ext cx="700405" cy="6591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1" b="32516"/>
          <a:stretch>
            <a:fillRect/>
          </a:stretch>
        </p:blipFill>
        <p:spPr>
          <a:xfrm>
            <a:off x="1243965" y="424180"/>
            <a:ext cx="2377440" cy="6902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WeChat Image_20230509164035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868410" y="375285"/>
            <a:ext cx="2858770" cy="2755265"/>
          </a:xfrm>
          <a:prstGeom prst="rect">
            <a:avLst/>
          </a:prstGeom>
        </p:spPr>
      </p:pic>
      <p:pic>
        <p:nvPicPr>
          <p:cNvPr id="20" name="图片 19" descr="WeChat Image_20230509164034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46220" y="273050"/>
            <a:ext cx="2009140" cy="3431540"/>
          </a:xfrm>
          <a:prstGeom prst="rect">
            <a:avLst/>
          </a:prstGeom>
        </p:spPr>
      </p:pic>
      <p:pic>
        <p:nvPicPr>
          <p:cNvPr id="21" name="图片 20" descr="WeChat Image_2023050916403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08065" y="243840"/>
            <a:ext cx="2760345" cy="3257550"/>
          </a:xfrm>
          <a:prstGeom prst="rect">
            <a:avLst/>
          </a:prstGeom>
        </p:spPr>
      </p:pic>
      <p:sp>
        <p:nvSpPr>
          <p:cNvPr id="22" name="Rectangle 12"/>
          <p:cNvSpPr/>
          <p:nvPr>
            <p:custDataLst>
              <p:tags r:id="rId7"/>
            </p:custDataLst>
          </p:nvPr>
        </p:nvSpPr>
        <p:spPr>
          <a:xfrm>
            <a:off x="-58420" y="953135"/>
            <a:ext cx="4815205" cy="17926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8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2023 AEIS </a:t>
            </a:r>
            <a:r>
              <a:rPr lang="zh-CN" altLang="en-US" sz="28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通过率</a:t>
            </a:r>
            <a:r>
              <a:rPr lang="en-US" altLang="zh-CN" sz="28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8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3600" b="1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83%*</a:t>
            </a:r>
            <a:endParaRPr lang="en-US" altLang="zh-CN" sz="3600" b="1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28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2024 AEIS </a:t>
            </a:r>
            <a:r>
              <a:rPr lang="zh-CN" altLang="en-US" sz="28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通过率</a:t>
            </a:r>
            <a:r>
              <a:rPr lang="en-US" altLang="zh-CN" sz="28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en-US" altLang="zh-CN" sz="28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en-US" altLang="zh-CN" sz="3600" b="1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85%*</a:t>
            </a:r>
            <a:endParaRPr lang="en-US" altLang="zh-CN" sz="3600" b="1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en-US" altLang="zh-CN" sz="28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2025 AEIS S-AEIS </a:t>
            </a:r>
            <a:r>
              <a:rPr lang="zh-CN" altLang="en-US" sz="28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通过率</a:t>
            </a:r>
            <a:r>
              <a:rPr lang="en-US" altLang="zh-CN" sz="4000" b="1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en-US" altLang="zh-CN" sz="4000" b="1" kern="0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b="1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上满一个月及以上：</a:t>
            </a:r>
            <a:endParaRPr lang="zh-CN" altLang="en-US" sz="3600" b="1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b="1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小二小三</a:t>
            </a:r>
            <a:r>
              <a:rPr lang="en-US" altLang="zh-CN" sz="3600" b="1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100%</a:t>
            </a:r>
            <a:endParaRPr lang="en-US" altLang="zh-CN" sz="3600" b="1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b="1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小四</a:t>
            </a:r>
            <a:r>
              <a:rPr lang="en-US" altLang="zh-CN" sz="3600" b="1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100%</a:t>
            </a:r>
            <a:endParaRPr lang="en-US" altLang="zh-CN" sz="3600" b="1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/>
            <a:r>
              <a:rPr lang="zh-CN" altLang="en-US" sz="3600" b="1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所有学员：</a:t>
            </a:r>
            <a:endParaRPr lang="zh-CN" altLang="en-US" sz="3600" b="1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3600" b="1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小二小三</a:t>
            </a:r>
            <a:r>
              <a:rPr lang="en-US" altLang="zh-CN" sz="3600" b="1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96%</a:t>
            </a:r>
            <a:endParaRPr lang="en-US" altLang="zh-CN" sz="3600" b="1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3600" b="1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小四</a:t>
            </a:r>
            <a:r>
              <a:rPr lang="en-US" altLang="zh-CN" sz="3600" b="1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92%</a:t>
            </a:r>
            <a:endParaRPr lang="en-US" altLang="zh-CN" sz="3600" b="1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3" name="图片 22" descr="WeChat Image_20230509164035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t="3381" b="16630"/>
          <a:stretch>
            <a:fillRect/>
          </a:stretch>
        </p:blipFill>
        <p:spPr>
          <a:xfrm>
            <a:off x="4539615" y="3130550"/>
            <a:ext cx="2768600" cy="3070860"/>
          </a:xfrm>
          <a:prstGeom prst="rect">
            <a:avLst/>
          </a:prstGeom>
        </p:spPr>
      </p:pic>
      <p:pic>
        <p:nvPicPr>
          <p:cNvPr id="24" name="图片 23" descr="WeChat Image_2023050916403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955155" y="2926080"/>
            <a:ext cx="2760980" cy="3037840"/>
          </a:xfrm>
          <a:prstGeom prst="rect">
            <a:avLst/>
          </a:prstGeom>
        </p:spPr>
      </p:pic>
      <p:pic>
        <p:nvPicPr>
          <p:cNvPr id="25" name="图片 24" descr="WeChat Image_20230509164035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716135" y="2898140"/>
            <a:ext cx="2673350" cy="3065780"/>
          </a:xfrm>
          <a:prstGeom prst="rect">
            <a:avLst/>
          </a:prstGeom>
        </p:spPr>
      </p:pic>
      <p:grpSp>
        <p:nvGrpSpPr>
          <p:cNvPr id="7" name="Group 4"/>
          <p:cNvGrpSpPr/>
          <p:nvPr/>
        </p:nvGrpSpPr>
        <p:grpSpPr>
          <a:xfrm>
            <a:off x="947420" y="85090"/>
            <a:ext cx="2769870" cy="836295"/>
            <a:chOff x="183696" y="107949"/>
            <a:chExt cx="1735295" cy="523876"/>
          </a:xfrm>
        </p:grpSpPr>
        <p:pic>
          <p:nvPicPr>
            <p:cNvPr id="8" name="Picture 1" descr="E:\United Lisen\Logo_transparent.pn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96"/>
            <a:stretch>
              <a:fillRect/>
            </a:stretch>
          </p:blipFill>
          <p:spPr bwMode="auto">
            <a:xfrm>
              <a:off x="716880" y="107949"/>
              <a:ext cx="1202111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" descr="E:\United Lisen\Logo_transparent.pn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965"/>
            <a:stretch>
              <a:fillRect/>
            </a:stretch>
          </p:blipFill>
          <p:spPr bwMode="auto">
            <a:xfrm>
              <a:off x="183696" y="107950"/>
              <a:ext cx="51025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6249670" y="6021070"/>
            <a:ext cx="59702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*</a:t>
            </a:r>
            <a:r>
              <a:rPr lang="zh-CN" altLang="en-US" sz="2400" b="1" dirty="0"/>
              <a:t>至少上了三个月冲刺</a:t>
            </a:r>
            <a:r>
              <a:rPr lang="zh-CN" altLang="en-US" sz="2400" b="1" dirty="0"/>
              <a:t>课程</a:t>
            </a:r>
            <a:endParaRPr lang="zh-CN" altLang="en-US" sz="2400" b="1" dirty="0"/>
          </a:p>
          <a:p>
            <a:r>
              <a:rPr lang="en-US" altLang="zh-CN" sz="2400" b="1" dirty="0"/>
              <a:t>*</a:t>
            </a:r>
            <a:r>
              <a:rPr lang="zh-CN" altLang="en-US" sz="2400" b="1" dirty="0"/>
              <a:t>每年</a:t>
            </a:r>
            <a:r>
              <a:rPr lang="en-US" altLang="zh-CN" sz="2400" b="1" dirty="0"/>
              <a:t>AEIS</a:t>
            </a:r>
            <a:r>
              <a:rPr lang="zh-CN" altLang="en-US" sz="2400" b="1" dirty="0"/>
              <a:t>这个考试本身</a:t>
            </a:r>
            <a:r>
              <a:rPr lang="zh-CN" altLang="en-US" sz="2400" b="1" dirty="0"/>
              <a:t>的通过率</a:t>
            </a:r>
            <a:r>
              <a:rPr lang="en-US" altLang="zh-CN" sz="2400" b="1" dirty="0"/>
              <a:t> &lt;20%</a:t>
            </a:r>
            <a:endParaRPr lang="en-US" altLang="zh-CN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pexels-khwanchai-41616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20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alpha val="15000"/>
              </a:schemeClr>
            </a:solidFill>
          </a:ln>
        </p:spPr>
      </p:pic>
      <p:sp>
        <p:nvSpPr>
          <p:cNvPr id="21" name="图形 19"/>
          <p:cNvSpPr/>
          <p:nvPr>
            <p:custDataLst>
              <p:tags r:id="rId3"/>
            </p:custDataLst>
          </p:nvPr>
        </p:nvSpPr>
        <p:spPr>
          <a:xfrm>
            <a:off x="1467803" y="4371340"/>
            <a:ext cx="9256395" cy="358775"/>
          </a:xfrm>
          <a:custGeom>
            <a:avLst/>
            <a:gdLst>
              <a:gd name="connsiteX0" fmla="*/ 5751767 w 5751766"/>
              <a:gd name="connsiteY0" fmla="*/ 0 h 282225"/>
              <a:gd name="connsiteX1" fmla="*/ 866680 w 5751766"/>
              <a:gd name="connsiteY1" fmla="*/ 0 h 282225"/>
              <a:gd name="connsiteX2" fmla="*/ 433388 w 5751766"/>
              <a:gd name="connsiteY2" fmla="*/ 282226 h 282225"/>
              <a:gd name="connsiteX3" fmla="*/ 433388 w 5751766"/>
              <a:gd name="connsiteY3" fmla="*/ 0 h 282225"/>
              <a:gd name="connsiteX4" fmla="*/ 0 w 5751766"/>
              <a:gd name="connsiteY4" fmla="*/ 0 h 28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1766" h="282225">
                <a:moveTo>
                  <a:pt x="5751767" y="0"/>
                </a:moveTo>
                <a:lnTo>
                  <a:pt x="866680" y="0"/>
                </a:lnTo>
                <a:lnTo>
                  <a:pt x="433388" y="282226"/>
                </a:lnTo>
                <a:lnTo>
                  <a:pt x="433388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rgbClr val="FFFFFF"/>
            </a:solidFill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noFill/>
            </a:endParaRPr>
          </a:p>
        </p:txBody>
      </p:sp>
      <p:sp>
        <p:nvSpPr>
          <p:cNvPr id="3" name="标题 2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467485" y="1805305"/>
            <a:ext cx="9257030" cy="2016125"/>
          </a:xfrm>
          <a:noFill/>
        </p:spPr>
        <p:txBody>
          <a:bodyPr wrap="square" lIns="0" tIns="0" rIns="0" bIns="179705" rtlCol="0" anchor="b" anchorCtr="0">
            <a:normAutofit/>
          </a:bodyPr>
          <a:lstStyle/>
          <a:p>
            <a:pPr marL="0" lvl="0" indent="0" algn="l" fontAlgn="auto">
              <a:lnSpc>
                <a:spcPct val="130000"/>
              </a:lnSpc>
              <a:buClrTx/>
              <a:buSzTx/>
              <a:buFontTx/>
            </a:pPr>
            <a:r>
              <a:rPr lang="zh-CN" altLang="en-US" sz="5335">
                <a:solidFill>
                  <a:srgbClr val="FFFFFF"/>
                </a:solidFill>
                <a:latin typeface="+mj-ea"/>
                <a:cs typeface="+mn-cs"/>
                <a:sym typeface="+mn-ea"/>
              </a:rPr>
              <a:t>考试科目、课程</a:t>
            </a:r>
            <a:r>
              <a:rPr lang="zh-CN" altLang="en-US" sz="5335">
                <a:solidFill>
                  <a:srgbClr val="FFFFFF"/>
                </a:solidFill>
                <a:latin typeface="+mj-ea"/>
                <a:cs typeface="+mn-cs"/>
                <a:sym typeface="+mn-ea"/>
              </a:rPr>
              <a:t>相关</a:t>
            </a:r>
            <a:endParaRPr lang="zh-CN" altLang="en-US" sz="5335">
              <a:solidFill>
                <a:srgbClr val="FFFFFF"/>
              </a:solidFill>
              <a:latin typeface="+mj-ea"/>
              <a:cs typeface="+mn-cs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765935" y="313055"/>
          <a:ext cx="8660130" cy="6254115"/>
        </p:xfrm>
        <a:graphic>
          <a:graphicData uri="http://schemas.openxmlformats.org/drawingml/2006/table">
            <a:tbl>
              <a:tblPr/>
              <a:tblGrid>
                <a:gridCol w="2886710"/>
                <a:gridCol w="2886710"/>
                <a:gridCol w="2886710"/>
              </a:tblGrid>
              <a:tr h="89344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2000" b="1" i="0"/>
                        <a:t>年龄</a:t>
                      </a:r>
                      <a:endParaRPr lang="zh-CN" altLang="en-US" sz="2000" b="1" i="0"/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2000" b="1" i="0"/>
                        <a:t>小学</a:t>
                      </a:r>
                      <a:r>
                        <a:rPr lang="en-US" altLang="zh-CN" sz="2000" b="1" i="0"/>
                        <a:t>AEIS</a:t>
                      </a:r>
                      <a:endParaRPr lang="en-US" altLang="zh-CN" sz="2000" b="1" i="0"/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2000" b="1" i="0"/>
                        <a:t>小学</a:t>
                      </a:r>
                      <a:r>
                        <a:rPr lang="en-US" altLang="zh-CN" sz="2000" b="1" i="0"/>
                        <a:t>S-AEIS</a:t>
                      </a:r>
                      <a:endParaRPr lang="en-US" altLang="zh-CN" sz="2000" b="1" i="0"/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9344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2000" b="1" i="0"/>
                        <a:t>7-7+</a:t>
                      </a:r>
                      <a:endParaRPr lang="en-US" altLang="zh-CN" sz="2000" b="1" i="0"/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600" b="0" i="0"/>
                        <a:t>100 KET</a:t>
                      </a:r>
                      <a:endParaRPr lang="en-US" altLang="zh-CN" sz="1600" b="0" i="0"/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600" b="0" i="0"/>
                        <a:t>100 KET</a:t>
                      </a:r>
                      <a:endParaRPr lang="en-US" altLang="zh-CN" sz="1600" b="0" i="0"/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9344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2000" b="1" i="0"/>
                        <a:t>8-8+</a:t>
                      </a:r>
                      <a:endParaRPr lang="en-US" altLang="zh-CN" sz="2000" b="1" i="0"/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600" b="0" i="0"/>
                        <a:t>120 KET</a:t>
                      </a:r>
                      <a:endParaRPr lang="en-US" altLang="zh-CN" sz="1600" b="0" i="0"/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600" b="0" i="0"/>
                        <a:t>120 KET</a:t>
                      </a:r>
                      <a:endParaRPr lang="en-US" altLang="zh-CN" sz="1600" b="0" i="0"/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9344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2000" b="1" i="0"/>
                        <a:t>9-9+</a:t>
                      </a:r>
                      <a:endParaRPr lang="en-US" altLang="zh-CN" sz="2000" b="1" i="0"/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600" b="0" i="0"/>
                        <a:t>130 KET</a:t>
                      </a:r>
                      <a:endParaRPr lang="en-US" altLang="zh-CN" sz="1600" b="0" i="0"/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600" b="0" i="0"/>
                        <a:t>130 KET</a:t>
                      </a:r>
                      <a:endParaRPr lang="en-US" altLang="zh-CN" sz="1600" b="0" i="0"/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9344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2000" b="1" i="0"/>
                        <a:t>10-10+</a:t>
                      </a:r>
                      <a:endParaRPr lang="en-US" altLang="zh-CN" sz="2000" b="1" i="0"/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600" b="0" i="0">
                          <a:solidFill>
                            <a:srgbClr val="FF0000"/>
                          </a:solidFill>
                        </a:rPr>
                        <a:t>140 PET</a:t>
                      </a:r>
                      <a:endParaRPr lang="en-US" altLang="zh-CN" sz="1600" b="0" i="0">
                        <a:solidFill>
                          <a:srgbClr val="FF0000"/>
                        </a:solidFill>
                      </a:endParaRPr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600" b="0" i="0">
                          <a:solidFill>
                            <a:schemeClr val="tx1"/>
                          </a:solidFill>
                        </a:rPr>
                        <a:t>130 KET</a:t>
                      </a:r>
                      <a:endParaRPr lang="en-US" altLang="zh-CN" sz="1600" b="0" i="0">
                        <a:solidFill>
                          <a:schemeClr val="tx1"/>
                        </a:solidFill>
                      </a:endParaRPr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9344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2000" b="1" i="0"/>
                        <a:t>11-11+</a:t>
                      </a:r>
                      <a:endParaRPr lang="en-US" altLang="zh-CN" sz="2000" b="1" i="0"/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600" b="0" i="0">
                          <a:solidFill>
                            <a:srgbClr val="FF0000"/>
                          </a:solidFill>
                        </a:rPr>
                        <a:t>140 PET</a:t>
                      </a:r>
                      <a:endParaRPr lang="en-US" altLang="zh-CN" sz="1600" b="0" i="0">
                        <a:solidFill>
                          <a:srgbClr val="FF0000"/>
                        </a:solidFill>
                      </a:endParaRPr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600" b="0" i="0">
                          <a:solidFill>
                            <a:schemeClr val="tx1"/>
                          </a:solidFill>
                        </a:rPr>
                        <a:t>130 KET</a:t>
                      </a:r>
                      <a:endParaRPr lang="en-US" altLang="zh-CN" sz="1600" b="0" i="0">
                        <a:solidFill>
                          <a:schemeClr val="tx1"/>
                        </a:solidFill>
                      </a:endParaRPr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9344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2000" b="1" i="0"/>
                        <a:t>12-12+</a:t>
                      </a:r>
                      <a:endParaRPr lang="en-US" altLang="zh-CN" sz="2000" b="1" i="0"/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1600" b="0" i="0">
                          <a:solidFill>
                            <a:srgbClr val="FF0000"/>
                          </a:solidFill>
                        </a:rPr>
                        <a:t>140 PET</a:t>
                      </a:r>
                      <a:endParaRPr lang="en-US" altLang="zh-CN" sz="1600" b="0" i="0">
                        <a:solidFill>
                          <a:srgbClr val="FF0000"/>
                        </a:solidFill>
                      </a:endParaRPr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600" b="0" i="0">
                          <a:solidFill>
                            <a:schemeClr val="tx1"/>
                          </a:solidFill>
                        </a:rPr>
                        <a:t>不适用</a:t>
                      </a:r>
                      <a:endParaRPr lang="zh-CN" altLang="en-US" sz="1600" b="0" i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ClrTx/>
                        <a:buSzTx/>
                        <a:buFontTx/>
                      </a:pPr>
                      <a:r>
                        <a:rPr lang="zh-CN" altLang="en-US" sz="1600" b="0" i="0">
                          <a:solidFill>
                            <a:schemeClr val="tx1"/>
                          </a:solidFill>
                        </a:rPr>
                        <a:t>不得报考小学阶段</a:t>
                      </a:r>
                      <a:r>
                        <a:rPr lang="en-US" altLang="zh-CN" sz="1600" b="0" i="0">
                          <a:solidFill>
                            <a:schemeClr val="tx1"/>
                          </a:solidFill>
                        </a:rPr>
                        <a:t>S-AEIS</a:t>
                      </a:r>
                      <a:endParaRPr lang="en-US" altLang="zh-CN" sz="1600" b="0" i="0">
                        <a:solidFill>
                          <a:schemeClr val="tx1"/>
                        </a:solidFill>
                      </a:endParaRPr>
                    </a:p>
                  </a:txBody>
                  <a:tcPr marL="7937" marR="7937" marT="7937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 w="12700">
                      <a:solidFill>
                        <a:schemeClr val="tx1"/>
                      </a:solidFill>
                      <a:prstDash val="solid"/>
                    </a:lnTlToB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5" name="组合 74754"/>
          <p:cNvGrpSpPr/>
          <p:nvPr>
            <p:custDataLst>
              <p:tags r:id="rId1"/>
            </p:custDataLst>
          </p:nvPr>
        </p:nvGrpSpPr>
        <p:grpSpPr>
          <a:xfrm>
            <a:off x="852805" y="1293495"/>
            <a:ext cx="10274936" cy="1301750"/>
            <a:chOff x="912" y="1008"/>
            <a:chExt cx="3984" cy="912"/>
          </a:xfrm>
        </p:grpSpPr>
        <p:sp>
          <p:nvSpPr>
            <p:cNvPr id="74756" name="圆角矩形 74755"/>
            <p:cNvSpPr/>
            <p:nvPr/>
          </p:nvSpPr>
          <p:spPr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4757" name="组合 74756"/>
            <p:cNvGrpSpPr/>
            <p:nvPr/>
          </p:nvGrpSpPr>
          <p:grpSpPr>
            <a:xfrm>
              <a:off x="999" y="1092"/>
              <a:ext cx="768" cy="746"/>
              <a:chOff x="999" y="1092"/>
              <a:chExt cx="768" cy="746"/>
            </a:xfrm>
          </p:grpSpPr>
          <p:sp>
            <p:nvSpPr>
              <p:cNvPr id="74758" name="圆角矩形 74757"/>
              <p:cNvSpPr/>
              <p:nvPr>
                <p:custDataLst>
                  <p:tags r:id="rId2"/>
                </p:custDataLst>
              </p:nvPr>
            </p:nvSpPr>
            <p:spPr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  <a:tileRect/>
              </a:gradFill>
              <a:ln w="381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59" name="任意多边形 74758"/>
              <p:cNvSpPr/>
              <p:nvPr>
                <p:custDataLst>
                  <p:tags r:id="rId3"/>
                </p:custDataLst>
              </p:nvPr>
            </p:nvSpPr>
            <p:spPr>
              <a:xfrm>
                <a:off x="1047" y="1140"/>
                <a:ext cx="383" cy="373"/>
              </a:xfrm>
              <a:custGeom>
                <a:avLst/>
                <a:gdLst/>
                <a:ahLst/>
                <a:cxnLst/>
                <a:rect l="0" t="0" r="0" b="0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  <a:alpha val="100000"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60" name="文本框 74759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015" y="1149"/>
                <a:ext cx="737" cy="6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 eaLnBrk="0" hangingPunct="0"/>
                <a:r>
                  <a:rPr lang="zh-CN" altLang="en-US" sz="2800" b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</a:rPr>
                  <a:t>阅读写作</a:t>
                </a:r>
                <a:endParaRPr lang="zh-CN" altLang="en-US" sz="2800" b="1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</a:endParaRPr>
              </a:p>
              <a:p>
                <a:pPr algn="ctr" eaLnBrk="0" hangingPunct="0"/>
                <a:r>
                  <a:rPr lang="en-US" altLang="zh-CN" sz="2800" b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</a:rPr>
                  <a:t>60</a:t>
                </a:r>
                <a:r>
                  <a:rPr lang="zh-CN" altLang="en-US" sz="2800" b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</a:rPr>
                  <a:t>分钟</a:t>
                </a:r>
                <a:endParaRPr lang="zh-CN" altLang="en-US" sz="2800" b="1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74761" name="文本框 74760"/>
            <p:cNvSpPr txBox="1"/>
            <p:nvPr/>
          </p:nvSpPr>
          <p:spPr>
            <a:xfrm>
              <a:off x="2194" y="1048"/>
              <a:ext cx="2702" cy="8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285750" indent="-285750" eaLnBrk="0" hangingPunct="0">
                <a:buFont typeface="Wingdings" panose="05000000000000000000" charset="0"/>
                <a:buChar char="ü"/>
              </a:pPr>
              <a:r>
                <a:rPr lang="zh-CN" altLang="en-US" sz="1800" b="1">
                  <a:solidFill>
                    <a:srgbClr val="000000"/>
                  </a:solidFill>
                </a:rPr>
                <a:t>包含选择题、完形填空（填空题）、配对题、引导写作，以及根据图片写故事。</a:t>
              </a:r>
              <a:endParaRPr lang="zh-CN" altLang="en-US" sz="1800" b="1">
                <a:solidFill>
                  <a:srgbClr val="000000"/>
                </a:solidFill>
              </a:endParaRPr>
            </a:p>
            <a:p>
              <a:pPr marL="285750" indent="-285750" eaLnBrk="0" hangingPunct="0">
                <a:buFont typeface="Wingdings" panose="05000000000000000000" charset="0"/>
                <a:buChar char="ü"/>
              </a:pPr>
              <a:r>
                <a:rPr lang="zh-CN" altLang="en-US" sz="1800" b="1">
                  <a:solidFill>
                    <a:srgbClr val="000000"/>
                  </a:solidFill>
                </a:rPr>
                <a:t>主要考试形式：阅读文章并回答简答题。</a:t>
              </a:r>
              <a:endParaRPr lang="zh-CN" altLang="en-US" sz="1800" b="1">
                <a:solidFill>
                  <a:srgbClr val="000000"/>
                </a:solidFill>
              </a:endParaRPr>
            </a:p>
            <a:p>
              <a:pPr marL="285750" indent="-285750" eaLnBrk="0" hangingPunct="0">
                <a:buFont typeface="Wingdings" panose="05000000000000000000" charset="0"/>
                <a:buChar char="ü"/>
              </a:pPr>
              <a:r>
                <a:rPr lang="zh-CN" altLang="en-US" sz="1800" b="1">
                  <a:solidFill>
                    <a:srgbClr val="000000"/>
                  </a:solidFill>
                </a:rPr>
                <a:t>测试内容：基本语法的掌握情况。</a:t>
              </a:r>
              <a:endParaRPr lang="zh-CN" altLang="en-US" sz="18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74762" name="组合 74761"/>
          <p:cNvGrpSpPr/>
          <p:nvPr>
            <p:custDataLst>
              <p:tags r:id="rId5"/>
            </p:custDataLst>
          </p:nvPr>
        </p:nvGrpSpPr>
        <p:grpSpPr>
          <a:xfrm>
            <a:off x="852805" y="2823845"/>
            <a:ext cx="10274935" cy="1301750"/>
            <a:chOff x="912" y="2016"/>
            <a:chExt cx="3984" cy="912"/>
          </a:xfrm>
        </p:grpSpPr>
        <p:sp>
          <p:nvSpPr>
            <p:cNvPr id="74763" name="圆角矩形 74762"/>
            <p:cNvSpPr/>
            <p:nvPr/>
          </p:nvSpPr>
          <p:spPr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4764" name="组合 74763"/>
            <p:cNvGrpSpPr/>
            <p:nvPr/>
          </p:nvGrpSpPr>
          <p:grpSpPr>
            <a:xfrm>
              <a:off x="999" y="2100"/>
              <a:ext cx="768" cy="746"/>
              <a:chOff x="999" y="2100"/>
              <a:chExt cx="768" cy="746"/>
            </a:xfrm>
          </p:grpSpPr>
          <p:sp>
            <p:nvSpPr>
              <p:cNvPr id="74765" name="圆角矩形 74764"/>
              <p:cNvSpPr/>
              <p:nvPr>
                <p:custDataLst>
                  <p:tags r:id="rId6"/>
                </p:custDataLst>
              </p:nvPr>
            </p:nvSpPr>
            <p:spPr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  <a:tileRect/>
              </a:gradFill>
              <a:ln w="381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66" name="任意多边形 74765"/>
              <p:cNvSpPr/>
              <p:nvPr>
                <p:custDataLst>
                  <p:tags r:id="rId7"/>
                </p:custDataLst>
              </p:nvPr>
            </p:nvSpPr>
            <p:spPr>
              <a:xfrm>
                <a:off x="1047" y="2148"/>
                <a:ext cx="383" cy="373"/>
              </a:xfrm>
              <a:custGeom>
                <a:avLst/>
                <a:gdLst/>
                <a:ahLst/>
                <a:cxnLst/>
                <a:rect l="0" t="0" r="0" b="0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  <a:alpha val="100000"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67" name="文本框 74766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083" y="2146"/>
                <a:ext cx="583" cy="6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 eaLnBrk="0" hangingPunct="0"/>
                <a:r>
                  <a:rPr lang="zh-CN" altLang="en-US" sz="2800" b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</a:rPr>
                  <a:t>听力</a:t>
                </a:r>
                <a:endParaRPr lang="zh-CN" altLang="en-US" sz="2800" b="1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</a:endParaRPr>
              </a:p>
              <a:p>
                <a:pPr algn="ctr" eaLnBrk="0" hangingPunct="0"/>
                <a:r>
                  <a:rPr lang="en-US" altLang="zh-CN" sz="2800" b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</a:rPr>
                  <a:t>~30</a:t>
                </a:r>
                <a:r>
                  <a:rPr lang="zh-CN" altLang="en-US" sz="2800" b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</a:rPr>
                  <a:t>分钟</a:t>
                </a:r>
                <a:endParaRPr lang="zh-CN" altLang="en-US" sz="2800" b="1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</a:endParaRPr>
              </a:p>
            </p:txBody>
          </p:sp>
        </p:grpSp>
      </p:grpSp>
      <p:grpSp>
        <p:nvGrpSpPr>
          <p:cNvPr id="74769" name="组合 74768"/>
          <p:cNvGrpSpPr/>
          <p:nvPr>
            <p:custDataLst>
              <p:tags r:id="rId9"/>
            </p:custDataLst>
          </p:nvPr>
        </p:nvGrpSpPr>
        <p:grpSpPr>
          <a:xfrm>
            <a:off x="852805" y="4363720"/>
            <a:ext cx="10274935" cy="1659890"/>
            <a:chOff x="912" y="3036"/>
            <a:chExt cx="3984" cy="912"/>
          </a:xfrm>
        </p:grpSpPr>
        <p:sp>
          <p:nvSpPr>
            <p:cNvPr id="74770" name="圆角矩形 74769"/>
            <p:cNvSpPr/>
            <p:nvPr/>
          </p:nvSpPr>
          <p:spPr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4771" name="组合 74770"/>
            <p:cNvGrpSpPr/>
            <p:nvPr/>
          </p:nvGrpSpPr>
          <p:grpSpPr>
            <a:xfrm>
              <a:off x="999" y="3120"/>
              <a:ext cx="768" cy="746"/>
              <a:chOff x="999" y="3120"/>
              <a:chExt cx="768" cy="746"/>
            </a:xfrm>
          </p:grpSpPr>
          <p:sp>
            <p:nvSpPr>
              <p:cNvPr id="74772" name="圆角矩形 74771"/>
              <p:cNvSpPr/>
              <p:nvPr>
                <p:custDataLst>
                  <p:tags r:id="rId10"/>
                </p:custDataLst>
              </p:nvPr>
            </p:nvSpPr>
            <p:spPr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solidFill>
                <a:schemeClr val="accent3"/>
              </a:solidFill>
              <a:ln w="381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73" name="任意多边形 74772"/>
              <p:cNvSpPr/>
              <p:nvPr>
                <p:custDataLst>
                  <p:tags r:id="rId11"/>
                </p:custDataLst>
              </p:nvPr>
            </p:nvSpPr>
            <p:spPr>
              <a:xfrm>
                <a:off x="1047" y="3168"/>
                <a:ext cx="383" cy="373"/>
              </a:xfrm>
              <a:custGeom>
                <a:avLst/>
                <a:gdLst/>
                <a:ahLst/>
                <a:cxnLst/>
                <a:rect l="0" t="0" r="0" b="0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74" name="文本框 74773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1083" y="3236"/>
                <a:ext cx="583" cy="5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 eaLnBrk="0" hangingPunct="0"/>
                <a:r>
                  <a:rPr lang="zh-CN" altLang="en-US" sz="2800" b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</a:rPr>
                  <a:t>口语</a:t>
                </a:r>
                <a:endParaRPr lang="zh-CN" altLang="en-US" sz="2800" b="1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</a:endParaRPr>
              </a:p>
              <a:p>
                <a:pPr algn="ctr" eaLnBrk="0" hangingPunct="0"/>
                <a:r>
                  <a:rPr lang="en-US" altLang="zh-CN" sz="2800" b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</a:rPr>
                  <a:t>~15</a:t>
                </a:r>
                <a:r>
                  <a:rPr lang="zh-CN" altLang="en-US" sz="2800" b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</a:rPr>
                  <a:t>分钟</a:t>
                </a:r>
                <a:endParaRPr lang="zh-CN" altLang="en-US" sz="2800" b="1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4" name="文本框 3"/>
          <p:cNvSpPr txBox="1"/>
          <p:nvPr>
            <p:custDataLst>
              <p:tags r:id="rId13"/>
            </p:custDataLst>
          </p:nvPr>
        </p:nvSpPr>
        <p:spPr>
          <a:xfrm>
            <a:off x="2936240" y="1650365"/>
            <a:ext cx="14077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50%</a:t>
            </a:r>
            <a:endParaRPr lang="en-US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60520" y="3215005"/>
            <a:ext cx="69659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 typeface="Wingdings" panose="05000000000000000000" charset="0"/>
              <a:buChar char="ü"/>
            </a:pPr>
            <a:r>
              <a:rPr lang="zh-CN" altLang="en-US" sz="1800" b="1">
                <a:solidFill>
                  <a:srgbClr val="000000"/>
                </a:solidFill>
              </a:rPr>
              <a:t>学生需要听一段或多段录音并回答问题。每段录音播放两遍。</a:t>
            </a:r>
            <a:endParaRPr lang="zh-CN" altLang="en-US" sz="1800" b="1">
              <a:solidFill>
                <a:srgbClr val="000000"/>
              </a:solidFill>
            </a:endParaRPr>
          </a:p>
          <a:p>
            <a:pPr marL="285750" indent="-285750" eaLnBrk="0" hangingPunct="0">
              <a:buFont typeface="Wingdings" panose="05000000000000000000" charset="0"/>
              <a:buChar char="ü"/>
            </a:pPr>
            <a:r>
              <a:rPr lang="zh-CN" altLang="en-US" sz="1800" b="1">
                <a:solidFill>
                  <a:srgbClr val="000000"/>
                </a:solidFill>
              </a:rPr>
              <a:t>题型包括选择题和填空配对题。</a:t>
            </a:r>
            <a:endParaRPr lang="zh-CN" altLang="en-US" sz="1800" b="1">
              <a:solidFill>
                <a:srgbClr val="0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60520" y="4763770"/>
            <a:ext cx="696658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 typeface="Wingdings" panose="05000000000000000000" charset="0"/>
              <a:buChar char="ü"/>
            </a:pPr>
            <a:r>
              <a:rPr lang="zh-CN" altLang="en-US" sz="1600" b="1">
                <a:solidFill>
                  <a:srgbClr val="000000"/>
                </a:solidFill>
              </a:rPr>
              <a:t>学生与另一位考生一起参加口语考试，由两位考官进行评估。一位考官主持对话，另一位考官进行聆听。</a:t>
            </a:r>
            <a:endParaRPr lang="en-US" altLang="zh-CN" sz="1600" b="1">
              <a:solidFill>
                <a:srgbClr val="000000"/>
              </a:solidFill>
            </a:endParaRPr>
          </a:p>
          <a:p>
            <a:pPr marL="285750" indent="-285750" eaLnBrk="0" hangingPunct="0">
              <a:buFont typeface="Wingdings" panose="05000000000000000000" charset="0"/>
              <a:buChar char="ü"/>
            </a:pPr>
            <a:r>
              <a:rPr lang="zh-CN" altLang="en-US" sz="1600" b="1">
                <a:solidFill>
                  <a:srgbClr val="000000"/>
                </a:solidFill>
              </a:rPr>
              <a:t>口语考试分为两部分：回答问题和讨论。学生需要就不同的问题和话题作答，测试其口头交流能力。</a:t>
            </a:r>
            <a:endParaRPr lang="zh-CN" altLang="en-US" sz="1600" b="1">
              <a:solidFill>
                <a:srgbClr val="000000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14"/>
            </p:custDataLst>
          </p:nvPr>
        </p:nvSpPr>
        <p:spPr>
          <a:xfrm>
            <a:off x="2936240" y="3173730"/>
            <a:ext cx="14077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25%</a:t>
            </a:r>
            <a:endParaRPr lang="en-US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8" name="文本框 7"/>
          <p:cNvSpPr txBox="1"/>
          <p:nvPr>
            <p:custDataLst>
              <p:tags r:id="rId15"/>
            </p:custDataLst>
          </p:nvPr>
        </p:nvSpPr>
        <p:spPr>
          <a:xfrm>
            <a:off x="2958465" y="4897755"/>
            <a:ext cx="14077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25%</a:t>
            </a:r>
            <a:endParaRPr lang="en-US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635" y="228600"/>
            <a:ext cx="121932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381000" algn="ctr"/>
            <a:r>
              <a:rPr lang="zh-CN" altLang="en-US" sz="3600" b="1">
                <a:solidFill>
                  <a:srgbClr val="FF0000"/>
                </a:solidFill>
                <a:sym typeface="+mn-ea"/>
              </a:rPr>
              <a:t>小学英文</a:t>
            </a:r>
            <a:r>
              <a:rPr lang="en-US" altLang="zh-CN" sz="3600" b="1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A2 (KET)</a:t>
            </a:r>
            <a:r>
              <a:rPr lang="en-US" altLang="zh-CN" sz="3600" b="1">
                <a:solidFill>
                  <a:srgbClr val="FF0000"/>
                </a:solidFill>
                <a:sym typeface="+mn-ea"/>
              </a:rPr>
              <a:t> | </a:t>
            </a:r>
            <a:r>
              <a:rPr lang="en-US" altLang="zh-CN" sz="3600" b="1">
                <a:solidFill>
                  <a:srgbClr val="FF0000"/>
                </a:solidFill>
                <a:sym typeface="+mn-ea"/>
              </a:rPr>
              <a:t>~</a:t>
            </a:r>
            <a:r>
              <a:rPr lang="en-US" sz="3600" b="1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小时（</a:t>
            </a:r>
            <a:r>
              <a:rPr lang="en-US" altLang="zh-CN" sz="3600" b="1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小时</a:t>
            </a:r>
            <a:r>
              <a:rPr lang="en-US" altLang="zh-CN" sz="3600" b="1">
                <a:solidFill>
                  <a:srgbClr val="FF0000"/>
                </a:solidFill>
                <a:sym typeface="+mn-ea"/>
              </a:rPr>
              <a:t>45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分钟）</a:t>
            </a:r>
            <a:endParaRPr lang="en-US" altLang="zh-CN" sz="3600" b="1">
              <a:solidFill>
                <a:srgbClr val="FF0000"/>
              </a:solidFill>
              <a:latin typeface="Arial Unicode MS" charset="0"/>
              <a:ea typeface="微软雅黑" panose="020B0503020204020204" charset="-122"/>
              <a:sym typeface="+mn-ea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5" name="组合 74754"/>
          <p:cNvGrpSpPr/>
          <p:nvPr>
            <p:custDataLst>
              <p:tags r:id="rId1"/>
            </p:custDataLst>
          </p:nvPr>
        </p:nvGrpSpPr>
        <p:grpSpPr>
          <a:xfrm>
            <a:off x="958215" y="882015"/>
            <a:ext cx="10274935" cy="1301750"/>
            <a:chOff x="912" y="1008"/>
            <a:chExt cx="3984" cy="912"/>
          </a:xfrm>
        </p:grpSpPr>
        <p:sp>
          <p:nvSpPr>
            <p:cNvPr id="74756" name="圆角矩形 74755"/>
            <p:cNvSpPr/>
            <p:nvPr>
              <p:custDataLst>
                <p:tags r:id="rId2"/>
              </p:custDataLst>
            </p:nvPr>
          </p:nvSpPr>
          <p:spPr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4757" name="组合 74756"/>
            <p:cNvGrpSpPr/>
            <p:nvPr/>
          </p:nvGrpSpPr>
          <p:grpSpPr>
            <a:xfrm>
              <a:off x="999" y="1092"/>
              <a:ext cx="768" cy="746"/>
              <a:chOff x="999" y="1092"/>
              <a:chExt cx="768" cy="746"/>
            </a:xfrm>
          </p:grpSpPr>
          <p:sp>
            <p:nvSpPr>
              <p:cNvPr id="74758" name="圆角矩形 74757"/>
              <p:cNvSpPr/>
              <p:nvPr>
                <p:custDataLst>
                  <p:tags r:id="rId3"/>
                </p:custDataLst>
              </p:nvPr>
            </p:nvSpPr>
            <p:spPr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  <a:tileRect/>
              </a:gradFill>
              <a:ln w="381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59" name="任意多边形 74758"/>
              <p:cNvSpPr/>
              <p:nvPr>
                <p:custDataLst>
                  <p:tags r:id="rId4"/>
                </p:custDataLst>
              </p:nvPr>
            </p:nvSpPr>
            <p:spPr>
              <a:xfrm>
                <a:off x="1047" y="1140"/>
                <a:ext cx="383" cy="373"/>
              </a:xfrm>
              <a:custGeom>
                <a:avLst/>
                <a:gdLst/>
                <a:ahLst/>
                <a:cxnLst/>
                <a:rect l="0" t="0" r="0" b="0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  <a:alpha val="100000"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60" name="文本框 74759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015" y="1134"/>
                <a:ext cx="737" cy="6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 eaLnBrk="0" hangingPunct="0"/>
                <a:r>
                  <a:rPr lang="zh-CN" altLang="en-US" sz="2800" b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</a:rPr>
                  <a:t>阅读</a:t>
                </a:r>
                <a:endParaRPr lang="zh-CN" altLang="en-US" sz="2800" b="1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</a:endParaRPr>
              </a:p>
              <a:p>
                <a:pPr algn="ctr" eaLnBrk="0" hangingPunct="0"/>
                <a:r>
                  <a:rPr lang="en-US" altLang="zh-CN" sz="2800" b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</a:rPr>
                  <a:t>45</a:t>
                </a:r>
                <a:r>
                  <a:rPr lang="zh-CN" altLang="en-US" sz="2800" b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</a:rPr>
                  <a:t>分钟</a:t>
                </a:r>
                <a:endParaRPr lang="zh-CN" altLang="en-US" sz="2800" b="1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74761" name="文本框 74760"/>
            <p:cNvSpPr txBox="1"/>
            <p:nvPr>
              <p:custDataLst>
                <p:tags r:id="rId6"/>
              </p:custDataLst>
            </p:nvPr>
          </p:nvSpPr>
          <p:spPr>
            <a:xfrm>
              <a:off x="2247" y="1211"/>
              <a:ext cx="2634" cy="5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285750" indent="-285750" eaLnBrk="0" hangingPunct="0">
                <a:buFont typeface="Wingdings" panose="05000000000000000000" charset="0"/>
                <a:buChar char="ü"/>
              </a:pPr>
              <a:r>
                <a:rPr lang="zh-CN" altLang="en-US" sz="1600" b="1">
                  <a:solidFill>
                    <a:srgbClr val="000000"/>
                  </a:solidFill>
                </a:rPr>
                <a:t>包含选择题、完形填空（填空题）和配对题。</a:t>
              </a:r>
              <a:endParaRPr lang="en-US" altLang="zh-CN" sz="1600" b="1">
                <a:solidFill>
                  <a:srgbClr val="000000"/>
                </a:solidFill>
              </a:endParaRPr>
            </a:p>
            <a:p>
              <a:pPr marL="285750" indent="-285750" eaLnBrk="0" hangingPunct="0">
                <a:buFont typeface="Wingdings" panose="05000000000000000000" charset="0"/>
                <a:buChar char="ü"/>
              </a:pPr>
              <a:r>
                <a:rPr lang="zh-CN" altLang="en-US" sz="1600" b="1">
                  <a:solidFill>
                    <a:srgbClr val="000000"/>
                  </a:solidFill>
                </a:rPr>
                <a:t>通过阅读较长的文章和有关特定主题的短文，学生能够理解要点、观点以及作者的态度。</a:t>
              </a:r>
              <a:endParaRPr lang="zh-CN" altLang="en-US" sz="16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74762" name="组合 74761"/>
          <p:cNvGrpSpPr/>
          <p:nvPr>
            <p:custDataLst>
              <p:tags r:id="rId7"/>
            </p:custDataLst>
          </p:nvPr>
        </p:nvGrpSpPr>
        <p:grpSpPr>
          <a:xfrm>
            <a:off x="958215" y="3762375"/>
            <a:ext cx="10274935" cy="1234440"/>
            <a:chOff x="912" y="2016"/>
            <a:chExt cx="3984" cy="912"/>
          </a:xfrm>
        </p:grpSpPr>
        <p:sp>
          <p:nvSpPr>
            <p:cNvPr id="74763" name="圆角矩形 74762"/>
            <p:cNvSpPr/>
            <p:nvPr>
              <p:custDataLst>
                <p:tags r:id="rId8"/>
              </p:custDataLst>
            </p:nvPr>
          </p:nvSpPr>
          <p:spPr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4764" name="组合 74763"/>
            <p:cNvGrpSpPr/>
            <p:nvPr/>
          </p:nvGrpSpPr>
          <p:grpSpPr>
            <a:xfrm>
              <a:off x="999" y="2100"/>
              <a:ext cx="768" cy="746"/>
              <a:chOff x="999" y="2100"/>
              <a:chExt cx="768" cy="746"/>
            </a:xfrm>
          </p:grpSpPr>
          <p:sp>
            <p:nvSpPr>
              <p:cNvPr id="74765" name="圆角矩形 74764"/>
              <p:cNvSpPr/>
              <p:nvPr>
                <p:custDataLst>
                  <p:tags r:id="rId9"/>
                </p:custDataLst>
              </p:nvPr>
            </p:nvSpPr>
            <p:spPr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  <a:tileRect/>
              </a:gradFill>
              <a:ln w="381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66" name="任意多边形 74765"/>
              <p:cNvSpPr/>
              <p:nvPr>
                <p:custDataLst>
                  <p:tags r:id="rId10"/>
                </p:custDataLst>
              </p:nvPr>
            </p:nvSpPr>
            <p:spPr>
              <a:xfrm>
                <a:off x="1047" y="2148"/>
                <a:ext cx="383" cy="373"/>
              </a:xfrm>
              <a:custGeom>
                <a:avLst/>
                <a:gdLst/>
                <a:ahLst/>
                <a:cxnLst/>
                <a:rect l="0" t="0" r="0" b="0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  <a:alpha val="100000"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67" name="文本框 74766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83" y="2135"/>
                <a:ext cx="583" cy="7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 eaLnBrk="0" hangingPunct="0"/>
                <a:r>
                  <a:rPr lang="zh-CN" altLang="en-US" sz="2800" b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</a:rPr>
                  <a:t>听力</a:t>
                </a:r>
                <a:endParaRPr lang="zh-CN" altLang="en-US" sz="2800" b="1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</a:endParaRPr>
              </a:p>
              <a:p>
                <a:pPr algn="ctr" eaLnBrk="0" hangingPunct="0"/>
                <a:r>
                  <a:rPr lang="en-US" altLang="zh-CN" sz="2800" b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</a:rPr>
                  <a:t>~30</a:t>
                </a:r>
                <a:r>
                  <a:rPr lang="zh-CN" altLang="en-US" sz="2800" b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</a:rPr>
                  <a:t>分钟</a:t>
                </a:r>
                <a:endParaRPr lang="zh-CN" altLang="en-US" sz="2800" b="1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</a:endParaRPr>
              </a:p>
            </p:txBody>
          </p:sp>
        </p:grpSp>
      </p:grpSp>
      <p:grpSp>
        <p:nvGrpSpPr>
          <p:cNvPr id="74769" name="组合 74768"/>
          <p:cNvGrpSpPr/>
          <p:nvPr>
            <p:custDataLst>
              <p:tags r:id="rId12"/>
            </p:custDataLst>
          </p:nvPr>
        </p:nvGrpSpPr>
        <p:grpSpPr>
          <a:xfrm>
            <a:off x="958215" y="5187950"/>
            <a:ext cx="10274935" cy="1367790"/>
            <a:chOff x="912" y="3036"/>
            <a:chExt cx="3984" cy="912"/>
          </a:xfrm>
        </p:grpSpPr>
        <p:sp>
          <p:nvSpPr>
            <p:cNvPr id="74770" name="圆角矩形 74769"/>
            <p:cNvSpPr/>
            <p:nvPr>
              <p:custDataLst>
                <p:tags r:id="rId13"/>
              </p:custDataLst>
            </p:nvPr>
          </p:nvSpPr>
          <p:spPr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4771" name="组合 74770"/>
            <p:cNvGrpSpPr/>
            <p:nvPr/>
          </p:nvGrpSpPr>
          <p:grpSpPr>
            <a:xfrm>
              <a:off x="999" y="3120"/>
              <a:ext cx="768" cy="746"/>
              <a:chOff x="999" y="3120"/>
              <a:chExt cx="768" cy="746"/>
            </a:xfrm>
          </p:grpSpPr>
          <p:sp>
            <p:nvSpPr>
              <p:cNvPr id="74772" name="圆角矩形 74771"/>
              <p:cNvSpPr/>
              <p:nvPr>
                <p:custDataLst>
                  <p:tags r:id="rId14"/>
                </p:custDataLst>
              </p:nvPr>
            </p:nvSpPr>
            <p:spPr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solidFill>
                <a:schemeClr val="accent3"/>
              </a:solidFill>
              <a:ln w="381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73" name="任意多边形 74772"/>
              <p:cNvSpPr/>
              <p:nvPr>
                <p:custDataLst>
                  <p:tags r:id="rId15"/>
                </p:custDataLst>
              </p:nvPr>
            </p:nvSpPr>
            <p:spPr>
              <a:xfrm>
                <a:off x="1047" y="3168"/>
                <a:ext cx="383" cy="373"/>
              </a:xfrm>
              <a:custGeom>
                <a:avLst/>
                <a:gdLst/>
                <a:ahLst/>
                <a:cxnLst/>
                <a:rect l="0" t="0" r="0" b="0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74" name="文本框 74773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083" y="3146"/>
                <a:ext cx="583" cy="6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 eaLnBrk="0" hangingPunct="0"/>
                <a:r>
                  <a:rPr lang="zh-CN" altLang="en-US" sz="2800" b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</a:rPr>
                  <a:t>口语</a:t>
                </a:r>
                <a:endParaRPr lang="zh-CN" altLang="en-US" sz="2800" b="1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</a:endParaRPr>
              </a:p>
              <a:p>
                <a:pPr algn="ctr" eaLnBrk="0" hangingPunct="0"/>
                <a:r>
                  <a:rPr lang="en-US" altLang="zh-CN" sz="2800" b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</a:rPr>
                  <a:t>~15</a:t>
                </a:r>
                <a:r>
                  <a:rPr lang="zh-CN" altLang="en-US" sz="2800" b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</a:rPr>
                  <a:t>分钟</a:t>
                </a:r>
                <a:endParaRPr lang="zh-CN" altLang="en-US" sz="2800" b="1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4" name="文本框 3"/>
          <p:cNvSpPr txBox="1"/>
          <p:nvPr>
            <p:custDataLst>
              <p:tags r:id="rId17"/>
            </p:custDataLst>
          </p:nvPr>
        </p:nvSpPr>
        <p:spPr>
          <a:xfrm>
            <a:off x="3072130" y="1208405"/>
            <a:ext cx="14077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25%</a:t>
            </a:r>
            <a:endParaRPr lang="en-US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5" name="文本框 4"/>
          <p:cNvSpPr txBox="1"/>
          <p:nvPr>
            <p:custDataLst>
              <p:tags r:id="rId18"/>
            </p:custDataLst>
          </p:nvPr>
        </p:nvSpPr>
        <p:spPr>
          <a:xfrm>
            <a:off x="4400550" y="3998595"/>
            <a:ext cx="683196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 typeface="Wingdings" panose="05000000000000000000" charset="0"/>
              <a:buChar char="ü"/>
            </a:pPr>
            <a:r>
              <a:rPr lang="zh-CN" altLang="en-US" sz="1600" b="1">
                <a:solidFill>
                  <a:srgbClr val="000000"/>
                </a:solidFill>
              </a:rPr>
              <a:t>四个部分：学生需要听多种录音（独白、对话、访谈等）并回答问题。</a:t>
            </a:r>
            <a:endParaRPr lang="en-US" altLang="zh-CN" sz="1600" b="1">
              <a:solidFill>
                <a:srgbClr val="000000"/>
              </a:solidFill>
            </a:endParaRPr>
          </a:p>
          <a:p>
            <a:pPr marL="285750" indent="-285750" eaLnBrk="0" hangingPunct="0">
              <a:buFont typeface="Wingdings" panose="05000000000000000000" charset="0"/>
              <a:buChar char="ü"/>
            </a:pPr>
            <a:r>
              <a:rPr lang="zh-CN" altLang="en-US" sz="1600" b="1">
                <a:solidFill>
                  <a:srgbClr val="000000"/>
                </a:solidFill>
              </a:rPr>
              <a:t>每段录音播放两遍。</a:t>
            </a:r>
            <a:endParaRPr lang="en-US" altLang="zh-CN" sz="1600" b="1">
              <a:solidFill>
                <a:srgbClr val="000000"/>
              </a:solidFill>
            </a:endParaRPr>
          </a:p>
          <a:p>
            <a:pPr marL="285750" indent="-285750" eaLnBrk="0" hangingPunct="0">
              <a:buFont typeface="Wingdings" panose="05000000000000000000" charset="0"/>
              <a:buChar char="ü"/>
            </a:pPr>
            <a:r>
              <a:rPr lang="zh-CN" altLang="en-US" sz="1600" b="1">
                <a:solidFill>
                  <a:srgbClr val="000000"/>
                </a:solidFill>
              </a:rPr>
              <a:t>题型包括选择题和填空配对题。</a:t>
            </a:r>
            <a:endParaRPr lang="zh-CN" altLang="en-US" sz="1600" b="1">
              <a:solidFill>
                <a:srgbClr val="000000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19"/>
            </p:custDataLst>
          </p:nvPr>
        </p:nvSpPr>
        <p:spPr>
          <a:xfrm>
            <a:off x="4402455" y="5359400"/>
            <a:ext cx="683006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 typeface="Wingdings" panose="05000000000000000000" charset="0"/>
              <a:buChar char="ü"/>
            </a:pPr>
            <a:r>
              <a:rPr lang="zh-CN" altLang="en-US" sz="1600" b="1">
                <a:solidFill>
                  <a:srgbClr val="000000"/>
                </a:solidFill>
              </a:rPr>
              <a:t>学生与另一位考生一同参加口语考试。</a:t>
            </a:r>
            <a:endParaRPr lang="en-US" altLang="zh-CN" sz="1600" b="1">
              <a:solidFill>
                <a:srgbClr val="000000"/>
              </a:solidFill>
            </a:endParaRPr>
          </a:p>
          <a:p>
            <a:pPr marL="285750" indent="-285750" eaLnBrk="0" hangingPunct="0">
              <a:buFont typeface="Wingdings" panose="05000000000000000000" charset="0"/>
              <a:buChar char="ü"/>
            </a:pPr>
            <a:r>
              <a:rPr lang="zh-CN" altLang="en-US" sz="1600" b="1">
                <a:solidFill>
                  <a:srgbClr val="000000"/>
                </a:solidFill>
              </a:rPr>
              <a:t>两位考官：一位主持对话，另一位负责聆听。</a:t>
            </a:r>
            <a:endParaRPr lang="en-US" altLang="zh-CN" sz="1600" b="1">
              <a:solidFill>
                <a:srgbClr val="000000"/>
              </a:solidFill>
            </a:endParaRPr>
          </a:p>
          <a:p>
            <a:pPr marL="285750" indent="-285750" eaLnBrk="0" hangingPunct="0">
              <a:buFont typeface="Wingdings" panose="05000000000000000000" charset="0"/>
              <a:buChar char="ü"/>
            </a:pPr>
            <a:r>
              <a:rPr lang="zh-CN" altLang="en-US" sz="1600" b="1">
                <a:solidFill>
                  <a:srgbClr val="000000"/>
                </a:solidFill>
              </a:rPr>
              <a:t>四个部分：包括回答问题、讨论等。</a:t>
            </a:r>
            <a:endParaRPr lang="en-US" altLang="zh-CN" sz="1600" b="1">
              <a:solidFill>
                <a:srgbClr val="000000"/>
              </a:solidFill>
            </a:endParaRPr>
          </a:p>
          <a:p>
            <a:pPr marL="285750" indent="-285750" eaLnBrk="0" hangingPunct="0">
              <a:buFont typeface="Wingdings" panose="05000000000000000000" charset="0"/>
              <a:buChar char="ü"/>
            </a:pPr>
            <a:r>
              <a:rPr lang="zh-CN" altLang="en-US" sz="1600" b="1">
                <a:solidFill>
                  <a:srgbClr val="000000"/>
                </a:solidFill>
              </a:rPr>
              <a:t>学生需要展示信息表达、事实描述以及不同话题的讨论能力。</a:t>
            </a:r>
            <a:endParaRPr lang="zh-CN" altLang="en-US" sz="1600" b="1">
              <a:solidFill>
                <a:srgbClr val="000000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20"/>
            </p:custDataLst>
          </p:nvPr>
        </p:nvSpPr>
        <p:spPr>
          <a:xfrm>
            <a:off x="3087370" y="4097020"/>
            <a:ext cx="14077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25%</a:t>
            </a:r>
            <a:endParaRPr lang="en-US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8" name="文本框 7"/>
          <p:cNvSpPr txBox="1"/>
          <p:nvPr>
            <p:custDataLst>
              <p:tags r:id="rId21"/>
            </p:custDataLst>
          </p:nvPr>
        </p:nvSpPr>
        <p:spPr>
          <a:xfrm>
            <a:off x="3079115" y="5584825"/>
            <a:ext cx="14077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25%</a:t>
            </a:r>
            <a:endParaRPr lang="en-US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146685"/>
            <a:ext cx="121913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381000" algn="ctr"/>
            <a:r>
              <a:rPr lang="zh-CN" altLang="en-US" sz="3600" b="1">
                <a:solidFill>
                  <a:srgbClr val="FF0000"/>
                </a:solidFill>
                <a:sym typeface="+mn-ea"/>
              </a:rPr>
              <a:t>小学英文</a:t>
            </a:r>
            <a:r>
              <a:rPr lang="en-US" altLang="zh-CN" sz="3600" b="1">
                <a:solidFill>
                  <a:srgbClr val="FF0000"/>
                </a:solidFill>
                <a:sym typeface="+mn-ea"/>
              </a:rPr>
              <a:t> B1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 (</a:t>
            </a:r>
            <a:r>
              <a:rPr lang="en-US" altLang="zh-CN" sz="3600" b="1">
                <a:solidFill>
                  <a:srgbClr val="FF0000"/>
                </a:solidFill>
                <a:sym typeface="+mn-ea"/>
              </a:rPr>
              <a:t>P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ET) | </a:t>
            </a:r>
            <a:r>
              <a:rPr lang="en-US" altLang="zh-CN" sz="3600" b="1">
                <a:solidFill>
                  <a:srgbClr val="FF0000"/>
                </a:solidFill>
                <a:sym typeface="+mn-ea"/>
              </a:rPr>
              <a:t>~</a:t>
            </a:r>
            <a:r>
              <a:rPr lang="en-US" sz="3600" b="1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小时</a:t>
            </a:r>
            <a:r>
              <a:rPr lang="en-US" altLang="zh-CN" sz="3600" b="1">
                <a:solidFill>
                  <a:srgbClr val="FF0000"/>
                </a:solidFill>
                <a:sym typeface="+mn-ea"/>
              </a:rPr>
              <a:t>20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分钟</a:t>
            </a:r>
            <a:endParaRPr lang="zh-CN" altLang="en-US" sz="3600" b="1">
              <a:solidFill>
                <a:srgbClr val="FF0000"/>
              </a:solidFill>
              <a:sym typeface="+mn-ea"/>
            </a:endParaRPr>
          </a:p>
        </p:txBody>
      </p:sp>
      <p:grpSp>
        <p:nvGrpSpPr>
          <p:cNvPr id="2" name="组合 1"/>
          <p:cNvGrpSpPr/>
          <p:nvPr>
            <p:custDataLst>
              <p:tags r:id="rId22"/>
            </p:custDataLst>
          </p:nvPr>
        </p:nvGrpSpPr>
        <p:grpSpPr>
          <a:xfrm>
            <a:off x="958215" y="2356485"/>
            <a:ext cx="10274935" cy="1207135"/>
            <a:chOff x="912" y="3036"/>
            <a:chExt cx="3984" cy="912"/>
          </a:xfrm>
        </p:grpSpPr>
        <p:sp>
          <p:nvSpPr>
            <p:cNvPr id="3" name="圆角矩形 2"/>
            <p:cNvSpPr/>
            <p:nvPr>
              <p:custDataLst>
                <p:tags r:id="rId23"/>
              </p:custDataLst>
            </p:nvPr>
          </p:nvSpPr>
          <p:spPr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999" y="3120"/>
              <a:ext cx="768" cy="754"/>
              <a:chOff x="999" y="3120"/>
              <a:chExt cx="768" cy="754"/>
            </a:xfrm>
          </p:grpSpPr>
          <p:sp>
            <p:nvSpPr>
              <p:cNvPr id="11" name="圆角矩形 10"/>
              <p:cNvSpPr/>
              <p:nvPr>
                <p:custDataLst>
                  <p:tags r:id="rId24"/>
                </p:custDataLst>
              </p:nvPr>
            </p:nvSpPr>
            <p:spPr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ang="5400000" scaled="0"/>
              </a:gradFill>
              <a:ln w="381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25"/>
                </p:custDataLst>
              </p:nvPr>
            </p:nvSpPr>
            <p:spPr>
              <a:xfrm>
                <a:off x="1047" y="3168"/>
                <a:ext cx="383" cy="373"/>
              </a:xfrm>
              <a:custGeom>
                <a:avLst/>
                <a:gdLst/>
                <a:ahLst/>
                <a:cxnLst/>
                <a:rect l="0" t="0" r="0" b="0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ang="5400000" scaled="0"/>
              </a:gra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文本框 12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1083" y="3154"/>
                <a:ext cx="583" cy="7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 eaLnBrk="0" hangingPunct="0"/>
                <a:r>
                  <a:rPr lang="zh-CN" altLang="en-US" sz="2800" b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</a:rPr>
                  <a:t>写作</a:t>
                </a:r>
                <a:endParaRPr lang="zh-CN" altLang="en-US" sz="2800" b="1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</a:endParaRPr>
              </a:p>
              <a:p>
                <a:pPr algn="ctr" eaLnBrk="0" hangingPunct="0"/>
                <a:r>
                  <a:rPr lang="en-US" altLang="zh-CN" sz="2800" b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</a:rPr>
                  <a:t>45</a:t>
                </a:r>
                <a:r>
                  <a:rPr lang="zh-CN" altLang="en-US" sz="2800" b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</a:rPr>
                  <a:t>分钟</a:t>
                </a:r>
                <a:endParaRPr lang="zh-CN" altLang="en-US" sz="2800" b="1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14" name="文本框 13"/>
          <p:cNvSpPr txBox="1"/>
          <p:nvPr>
            <p:custDataLst>
              <p:tags r:id="rId27"/>
            </p:custDataLst>
          </p:nvPr>
        </p:nvSpPr>
        <p:spPr>
          <a:xfrm>
            <a:off x="3093085" y="2720340"/>
            <a:ext cx="140779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</a:rPr>
              <a:t>25%</a:t>
            </a:r>
            <a:endParaRPr lang="en-US" sz="3600" b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15" name="文本框 14"/>
          <p:cNvSpPr txBox="1"/>
          <p:nvPr>
            <p:custDataLst>
              <p:tags r:id="rId28"/>
            </p:custDataLst>
          </p:nvPr>
        </p:nvSpPr>
        <p:spPr>
          <a:xfrm>
            <a:off x="4401820" y="2588895"/>
            <a:ext cx="67919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 typeface="Wingdings" panose="05000000000000000000" charset="0"/>
              <a:buChar char="ü"/>
            </a:pPr>
            <a:r>
              <a:rPr lang="zh-CN" altLang="en-US" sz="1600" b="1">
                <a:solidFill>
                  <a:srgbClr val="000000"/>
                </a:solidFill>
              </a:rPr>
              <a:t>要求大约</a:t>
            </a:r>
            <a:r>
              <a:rPr lang="en-US" altLang="zh-CN" sz="1600" b="1">
                <a:solidFill>
                  <a:srgbClr val="000000"/>
                </a:solidFill>
              </a:rPr>
              <a:t> 100 </a:t>
            </a:r>
            <a:r>
              <a:rPr lang="zh-CN" altLang="en-US" sz="1600" b="1">
                <a:solidFill>
                  <a:srgbClr val="000000"/>
                </a:solidFill>
              </a:rPr>
              <a:t>个词。</a:t>
            </a:r>
            <a:endParaRPr lang="en-US" altLang="zh-CN" sz="1600" b="1">
              <a:solidFill>
                <a:srgbClr val="000000"/>
              </a:solidFill>
            </a:endParaRPr>
          </a:p>
          <a:p>
            <a:pPr marL="285750" indent="-285750" eaLnBrk="0" hangingPunct="0">
              <a:buFont typeface="Wingdings" panose="05000000000000000000" charset="0"/>
              <a:buChar char="ü"/>
            </a:pPr>
            <a:r>
              <a:rPr lang="zh-CN" altLang="en-US" sz="1600" b="1">
                <a:solidFill>
                  <a:srgbClr val="000000"/>
                </a:solidFill>
              </a:rPr>
              <a:t>学生必须根据不同主题采用不同写作形式，通过作文的方式表达观点与逻辑，并回答问题。</a:t>
            </a:r>
            <a:endParaRPr lang="zh-CN" altLang="en-US" sz="1600" b="1">
              <a:solidFill>
                <a:srgbClr val="000000"/>
              </a:solidFill>
            </a:endParaRPr>
          </a:p>
        </p:txBody>
      </p:sp>
    </p:spTree>
    <p:custDataLst>
      <p:tags r:id="rId29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5" name="组合 74754"/>
          <p:cNvGrpSpPr/>
          <p:nvPr>
            <p:custDataLst>
              <p:tags r:id="rId1"/>
            </p:custDataLst>
          </p:nvPr>
        </p:nvGrpSpPr>
        <p:grpSpPr>
          <a:xfrm>
            <a:off x="958215" y="531495"/>
            <a:ext cx="10274935" cy="1301750"/>
            <a:chOff x="912" y="1008"/>
            <a:chExt cx="3984" cy="912"/>
          </a:xfrm>
        </p:grpSpPr>
        <p:sp>
          <p:nvSpPr>
            <p:cNvPr id="74756" name="圆角矩形 74755"/>
            <p:cNvSpPr/>
            <p:nvPr>
              <p:custDataLst>
                <p:tags r:id="rId2"/>
              </p:custDataLst>
            </p:nvPr>
          </p:nvSpPr>
          <p:spPr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4757" name="组合 74756"/>
            <p:cNvGrpSpPr/>
            <p:nvPr/>
          </p:nvGrpSpPr>
          <p:grpSpPr>
            <a:xfrm>
              <a:off x="999" y="1092"/>
              <a:ext cx="768" cy="746"/>
              <a:chOff x="999" y="1092"/>
              <a:chExt cx="768" cy="746"/>
            </a:xfrm>
          </p:grpSpPr>
          <p:sp>
            <p:nvSpPr>
              <p:cNvPr id="74758" name="圆角矩形 74757"/>
              <p:cNvSpPr/>
              <p:nvPr>
                <p:custDataLst>
                  <p:tags r:id="rId3"/>
                </p:custDataLst>
              </p:nvPr>
            </p:nvSpPr>
            <p:spPr>
              <a:xfrm>
                <a:off x="999" y="1092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  <a:tileRect/>
              </a:gradFill>
              <a:ln w="381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59" name="任意多边形 74758"/>
              <p:cNvSpPr/>
              <p:nvPr>
                <p:custDataLst>
                  <p:tags r:id="rId4"/>
                </p:custDataLst>
              </p:nvPr>
            </p:nvSpPr>
            <p:spPr>
              <a:xfrm>
                <a:off x="1047" y="1140"/>
                <a:ext cx="383" cy="373"/>
              </a:xfrm>
              <a:custGeom>
                <a:avLst/>
                <a:gdLst/>
                <a:ahLst/>
                <a:cxnLst/>
                <a:rect l="0" t="0" r="0" b="0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  <a:alpha val="100000"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  <a:alpha val="10000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60" name="文本框 74759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015" y="1134"/>
                <a:ext cx="737" cy="6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 eaLnBrk="0" hangingPunct="0"/>
                <a:r>
                  <a:rPr lang="zh-CN" altLang="en-US" sz="2800" b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</a:rPr>
                  <a:t>第一部分</a:t>
                </a:r>
                <a:endParaRPr lang="zh-CN" altLang="en-US" sz="2800" b="1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</a:endParaRPr>
              </a:p>
              <a:p>
                <a:pPr algn="ctr" eaLnBrk="0" hangingPunct="0"/>
                <a:r>
                  <a:rPr lang="zh-CN" altLang="en-US" sz="2800" b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</a:rPr>
                  <a:t>写作</a:t>
                </a:r>
                <a:endParaRPr lang="zh-CN" altLang="en-US" sz="2800" b="1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74761" name="文本框 74760"/>
            <p:cNvSpPr txBox="1"/>
            <p:nvPr>
              <p:custDataLst>
                <p:tags r:id="rId6"/>
              </p:custDataLst>
            </p:nvPr>
          </p:nvSpPr>
          <p:spPr>
            <a:xfrm>
              <a:off x="2231" y="1189"/>
              <a:ext cx="2665" cy="5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285750" indent="-285750" eaLnBrk="0" hangingPunct="0">
                <a:buFont typeface="Wingdings" panose="05000000000000000000" charset="0"/>
                <a:buChar char="ü"/>
              </a:pPr>
              <a:r>
                <a:rPr lang="zh-CN" altLang="en-US" sz="1600" b="1">
                  <a:solidFill>
                    <a:srgbClr val="000000"/>
                  </a:solidFill>
                </a:rPr>
                <a:t>中一：</a:t>
              </a:r>
              <a:r>
                <a:rPr lang="en-US" altLang="zh-CN" sz="1600" b="1">
                  <a:solidFill>
                    <a:srgbClr val="000000"/>
                  </a:solidFill>
                </a:rPr>
                <a:t>2</a:t>
              </a:r>
              <a:r>
                <a:rPr lang="zh-CN" altLang="en-US" sz="1600" b="1">
                  <a:solidFill>
                    <a:srgbClr val="000000"/>
                  </a:solidFill>
                </a:rPr>
                <a:t>个题目（二选一），作文长度</a:t>
              </a:r>
              <a:r>
                <a:rPr lang="en-US" altLang="zh-CN" sz="1600" b="1">
                  <a:solidFill>
                    <a:srgbClr val="000000"/>
                  </a:solidFill>
                </a:rPr>
                <a:t> 200–300 </a:t>
              </a:r>
              <a:r>
                <a:rPr lang="zh-CN" altLang="en-US" sz="1600" b="1">
                  <a:solidFill>
                    <a:srgbClr val="000000"/>
                  </a:solidFill>
                </a:rPr>
                <a:t>字</a:t>
              </a:r>
              <a:endParaRPr lang="en-US" altLang="zh-CN" sz="1600" b="1">
                <a:solidFill>
                  <a:srgbClr val="000000"/>
                </a:solidFill>
              </a:endParaRPr>
            </a:p>
            <a:p>
              <a:pPr marL="285750" indent="-285750" eaLnBrk="0" hangingPunct="0">
                <a:buFont typeface="Wingdings" panose="05000000000000000000" charset="0"/>
                <a:buChar char="ü"/>
              </a:pPr>
              <a:r>
                <a:rPr lang="zh-CN" altLang="en-US" sz="1600" b="1">
                  <a:solidFill>
                    <a:srgbClr val="000000"/>
                  </a:solidFill>
                </a:rPr>
                <a:t>中二：</a:t>
              </a:r>
              <a:r>
                <a:rPr lang="en-US" altLang="zh-CN" sz="1600" b="1">
                  <a:solidFill>
                    <a:srgbClr val="000000"/>
                  </a:solidFill>
                </a:rPr>
                <a:t>4</a:t>
              </a:r>
              <a:r>
                <a:rPr lang="zh-CN" altLang="en-US" sz="1600" b="1">
                  <a:solidFill>
                    <a:srgbClr val="000000"/>
                  </a:solidFill>
                </a:rPr>
                <a:t>个题目（</a:t>
              </a:r>
              <a:r>
                <a:rPr lang="zh-CN" altLang="en-US" sz="1600" b="1">
                  <a:solidFill>
                    <a:srgbClr val="000000"/>
                  </a:solidFill>
                  <a:sym typeface="+mn-ea"/>
                </a:rPr>
                <a:t>四</a:t>
              </a:r>
              <a:r>
                <a:rPr lang="zh-CN" altLang="en-US" sz="1600" b="1">
                  <a:solidFill>
                    <a:srgbClr val="000000"/>
                  </a:solidFill>
                </a:rPr>
                <a:t>选一），作文长度</a:t>
              </a:r>
              <a:r>
                <a:rPr lang="en-US" altLang="zh-CN" sz="1600" b="1">
                  <a:solidFill>
                    <a:srgbClr val="000000"/>
                  </a:solidFill>
                </a:rPr>
                <a:t> 250–350 </a:t>
              </a:r>
              <a:r>
                <a:rPr lang="zh-CN" altLang="en-US" sz="1600" b="1">
                  <a:solidFill>
                    <a:srgbClr val="000000"/>
                  </a:solidFill>
                </a:rPr>
                <a:t>字</a:t>
              </a:r>
              <a:endParaRPr lang="en-US" altLang="zh-CN" sz="1600" b="1">
                <a:solidFill>
                  <a:srgbClr val="000000"/>
                </a:solidFill>
              </a:endParaRPr>
            </a:p>
            <a:p>
              <a:pPr marL="285750" indent="-285750" eaLnBrk="0" hangingPunct="0">
                <a:buFont typeface="Wingdings" panose="05000000000000000000" charset="0"/>
                <a:buChar char="ü"/>
              </a:pPr>
              <a:r>
                <a:rPr lang="zh-CN" altLang="en-US" sz="1600" b="1">
                  <a:solidFill>
                    <a:srgbClr val="000000"/>
                  </a:solidFill>
                </a:rPr>
                <a:t>中三：</a:t>
              </a:r>
              <a:r>
                <a:rPr lang="en-US" altLang="zh-CN" sz="1600" b="1">
                  <a:solidFill>
                    <a:srgbClr val="000000"/>
                  </a:solidFill>
                </a:rPr>
                <a:t>4</a:t>
              </a:r>
              <a:r>
                <a:rPr lang="zh-CN" altLang="en-US" sz="1600" b="1">
                  <a:solidFill>
                    <a:srgbClr val="000000"/>
                  </a:solidFill>
                </a:rPr>
                <a:t>个题目（</a:t>
              </a:r>
              <a:r>
                <a:rPr lang="zh-CN" altLang="en-US" sz="1600" b="1">
                  <a:solidFill>
                    <a:srgbClr val="000000"/>
                  </a:solidFill>
                  <a:sym typeface="+mn-ea"/>
                </a:rPr>
                <a:t>四</a:t>
              </a:r>
              <a:r>
                <a:rPr lang="zh-CN" altLang="en-US" sz="1600" b="1">
                  <a:solidFill>
                    <a:srgbClr val="000000"/>
                  </a:solidFill>
                </a:rPr>
                <a:t>选一），作文长度</a:t>
              </a:r>
              <a:r>
                <a:rPr lang="en-US" altLang="zh-CN" sz="1600" b="1">
                  <a:solidFill>
                    <a:srgbClr val="000000"/>
                  </a:solidFill>
                </a:rPr>
                <a:t> 300–400 </a:t>
              </a:r>
              <a:r>
                <a:rPr lang="zh-CN" altLang="en-US" sz="1600" b="1">
                  <a:solidFill>
                    <a:srgbClr val="000000"/>
                  </a:solidFill>
                </a:rPr>
                <a:t>字</a:t>
              </a:r>
              <a:endParaRPr lang="zh-CN" altLang="en-US" sz="16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74762" name="组合 74761"/>
          <p:cNvGrpSpPr/>
          <p:nvPr>
            <p:custDataLst>
              <p:tags r:id="rId7"/>
            </p:custDataLst>
          </p:nvPr>
        </p:nvGrpSpPr>
        <p:grpSpPr>
          <a:xfrm>
            <a:off x="958215" y="3884295"/>
            <a:ext cx="10274935" cy="1234440"/>
            <a:chOff x="912" y="2016"/>
            <a:chExt cx="3984" cy="912"/>
          </a:xfrm>
        </p:grpSpPr>
        <p:sp>
          <p:nvSpPr>
            <p:cNvPr id="74763" name="圆角矩形 74762"/>
            <p:cNvSpPr/>
            <p:nvPr>
              <p:custDataLst>
                <p:tags r:id="rId8"/>
              </p:custDataLst>
            </p:nvPr>
          </p:nvSpPr>
          <p:spPr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4764" name="组合 74763"/>
            <p:cNvGrpSpPr/>
            <p:nvPr/>
          </p:nvGrpSpPr>
          <p:grpSpPr>
            <a:xfrm>
              <a:off x="999" y="2100"/>
              <a:ext cx="768" cy="746"/>
              <a:chOff x="999" y="2100"/>
              <a:chExt cx="768" cy="746"/>
            </a:xfrm>
          </p:grpSpPr>
          <p:sp>
            <p:nvSpPr>
              <p:cNvPr id="74765" name="圆角矩形 74764"/>
              <p:cNvSpPr/>
              <p:nvPr>
                <p:custDataLst>
                  <p:tags r:id="rId9"/>
                </p:custDataLst>
              </p:nvPr>
            </p:nvSpPr>
            <p:spPr>
              <a:xfrm>
                <a:off x="999" y="2100"/>
                <a:ext cx="76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  <a:tileRect/>
              </a:gradFill>
              <a:ln w="381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66" name="任意多边形 74765"/>
              <p:cNvSpPr/>
              <p:nvPr>
                <p:custDataLst>
                  <p:tags r:id="rId10"/>
                </p:custDataLst>
              </p:nvPr>
            </p:nvSpPr>
            <p:spPr>
              <a:xfrm>
                <a:off x="1047" y="2148"/>
                <a:ext cx="383" cy="373"/>
              </a:xfrm>
              <a:custGeom>
                <a:avLst/>
                <a:gdLst/>
                <a:ahLst/>
                <a:cxnLst/>
                <a:rect l="0" t="0" r="0" b="0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  <a:alpha val="100000"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  <a:tileRect/>
              </a:gra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67" name="文本框 74766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15" y="2135"/>
                <a:ext cx="737" cy="7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 eaLnBrk="0" hangingPunct="0"/>
                <a:r>
                  <a:rPr lang="zh-CN" altLang="en-US" sz="2800" b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</a:rPr>
                  <a:t>第一部分</a:t>
                </a:r>
                <a:endParaRPr lang="zh-CN" altLang="en-US" sz="2800" b="1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</a:endParaRPr>
              </a:p>
              <a:p>
                <a:pPr algn="ctr" eaLnBrk="0" hangingPunct="0"/>
                <a:r>
                  <a:rPr lang="en-US" altLang="zh-CN" sz="2800" b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</a:rPr>
                  <a:t>30</a:t>
                </a:r>
                <a:r>
                  <a:rPr lang="zh-CN" altLang="en-US" sz="2800" b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</a:rPr>
                  <a:t>分钟</a:t>
                </a:r>
                <a:endParaRPr lang="zh-CN" altLang="en-US" sz="2800" b="1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</a:endParaRPr>
              </a:p>
            </p:txBody>
          </p:sp>
        </p:grpSp>
      </p:grpSp>
      <p:grpSp>
        <p:nvGrpSpPr>
          <p:cNvPr id="74769" name="组合 74768"/>
          <p:cNvGrpSpPr/>
          <p:nvPr>
            <p:custDataLst>
              <p:tags r:id="rId12"/>
            </p:custDataLst>
          </p:nvPr>
        </p:nvGrpSpPr>
        <p:grpSpPr>
          <a:xfrm>
            <a:off x="958215" y="5309870"/>
            <a:ext cx="10274935" cy="1367790"/>
            <a:chOff x="912" y="3036"/>
            <a:chExt cx="3984" cy="912"/>
          </a:xfrm>
        </p:grpSpPr>
        <p:sp>
          <p:nvSpPr>
            <p:cNvPr id="74770" name="圆角矩形 74769"/>
            <p:cNvSpPr/>
            <p:nvPr>
              <p:custDataLst>
                <p:tags r:id="rId13"/>
              </p:custDataLst>
            </p:nvPr>
          </p:nvSpPr>
          <p:spPr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4771" name="组合 74770"/>
            <p:cNvGrpSpPr/>
            <p:nvPr/>
          </p:nvGrpSpPr>
          <p:grpSpPr>
            <a:xfrm>
              <a:off x="999" y="3120"/>
              <a:ext cx="768" cy="746"/>
              <a:chOff x="999" y="3120"/>
              <a:chExt cx="768" cy="746"/>
            </a:xfrm>
          </p:grpSpPr>
          <p:sp>
            <p:nvSpPr>
              <p:cNvPr id="74772" name="圆角矩形 74771"/>
              <p:cNvSpPr/>
              <p:nvPr>
                <p:custDataLst>
                  <p:tags r:id="rId14"/>
                </p:custDataLst>
              </p:nvPr>
            </p:nvSpPr>
            <p:spPr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solidFill>
                <a:schemeClr val="accent3"/>
              </a:solidFill>
              <a:ln w="381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73" name="任意多边形 74772"/>
              <p:cNvSpPr/>
              <p:nvPr>
                <p:custDataLst>
                  <p:tags r:id="rId15"/>
                </p:custDataLst>
              </p:nvPr>
            </p:nvSpPr>
            <p:spPr>
              <a:xfrm>
                <a:off x="1047" y="3168"/>
                <a:ext cx="383" cy="373"/>
              </a:xfrm>
              <a:custGeom>
                <a:avLst/>
                <a:gdLst/>
                <a:ahLst/>
                <a:cxnLst/>
                <a:rect l="0" t="0" r="0" b="0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74" name="文本框 74773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015" y="3186"/>
                <a:ext cx="752" cy="6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 eaLnBrk="0" hangingPunct="0"/>
                <a:r>
                  <a:rPr lang="zh-CN" altLang="en-US" sz="2800" b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</a:rPr>
                  <a:t>第二部分</a:t>
                </a:r>
                <a:endParaRPr lang="zh-CN" altLang="en-US" sz="2800" b="1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</a:endParaRPr>
              </a:p>
              <a:p>
                <a:pPr algn="ctr" eaLnBrk="0" hangingPunct="0"/>
                <a:r>
                  <a:rPr lang="en-US" altLang="zh-CN" sz="2800" b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</a:rPr>
                  <a:t>105</a:t>
                </a:r>
                <a:r>
                  <a:rPr lang="zh-CN" altLang="en-US" sz="2800" b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</a:rPr>
                  <a:t>分钟</a:t>
                </a:r>
                <a:endParaRPr lang="zh-CN" altLang="en-US" sz="2800" b="1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4359275" y="4143375"/>
            <a:ext cx="68732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 typeface="Wingdings" panose="05000000000000000000" charset="0"/>
              <a:buChar char="ü"/>
            </a:pPr>
            <a:r>
              <a:rPr lang="en-US" altLang="zh-CN" sz="1600" b="1">
                <a:solidFill>
                  <a:srgbClr val="000000"/>
                </a:solidFill>
              </a:rPr>
              <a:t>30</a:t>
            </a:r>
            <a:r>
              <a:rPr lang="zh-CN" altLang="en-US" sz="1600" b="1">
                <a:solidFill>
                  <a:srgbClr val="000000"/>
                </a:solidFill>
              </a:rPr>
              <a:t>分钟</a:t>
            </a:r>
            <a:r>
              <a:rPr lang="zh-CN" altLang="en-US" sz="1600" b="1">
                <a:solidFill>
                  <a:srgbClr val="000000"/>
                </a:solidFill>
              </a:rPr>
              <a:t>完成：</a:t>
            </a:r>
            <a:endParaRPr lang="zh-CN" altLang="en-US" sz="1600" b="1">
              <a:solidFill>
                <a:srgbClr val="000000"/>
              </a:solidFill>
            </a:endParaRPr>
          </a:p>
          <a:p>
            <a:pPr marL="285750" indent="-285750" eaLnBrk="0" hangingPunct="0">
              <a:buFont typeface="Wingdings" panose="05000000000000000000" charset="0"/>
              <a:buChar char="ü"/>
            </a:pPr>
            <a:r>
              <a:rPr lang="zh-CN" altLang="en-US" sz="1600" b="1">
                <a:solidFill>
                  <a:srgbClr val="000000"/>
                </a:solidFill>
              </a:rPr>
              <a:t>选择题</a:t>
            </a:r>
            <a:r>
              <a:rPr lang="en-US" altLang="zh-CN" sz="1600" b="1">
                <a:solidFill>
                  <a:srgbClr val="000000"/>
                </a:solidFill>
              </a:rPr>
              <a:t> – 34</a:t>
            </a:r>
            <a:r>
              <a:rPr lang="zh-CN" altLang="en-US" sz="1600" b="1">
                <a:solidFill>
                  <a:srgbClr val="000000"/>
                </a:solidFill>
              </a:rPr>
              <a:t>题</a:t>
            </a:r>
            <a:endParaRPr lang="zh-CN" altLang="en-US" sz="1600" b="1">
              <a:solidFill>
                <a:srgbClr val="000000"/>
              </a:solidFill>
            </a:endParaRPr>
          </a:p>
          <a:p>
            <a:pPr marL="285750" indent="-285750" eaLnBrk="0" hangingPunct="0">
              <a:buFont typeface="Wingdings" panose="05000000000000000000" charset="0"/>
              <a:buChar char="ü"/>
            </a:pPr>
            <a:r>
              <a:rPr lang="zh-CN" altLang="en-US" sz="1600" b="1">
                <a:solidFill>
                  <a:srgbClr val="000000"/>
                </a:solidFill>
              </a:rPr>
              <a:t>不允许使用计算器</a:t>
            </a:r>
            <a:endParaRPr lang="zh-CN" altLang="en-US" sz="1600" b="1">
              <a:solidFill>
                <a:srgbClr val="000000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18"/>
            </p:custDataLst>
          </p:nvPr>
        </p:nvSpPr>
        <p:spPr>
          <a:xfrm>
            <a:off x="4359910" y="5363210"/>
            <a:ext cx="687324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 typeface="Wingdings" panose="05000000000000000000" charset="0"/>
              <a:buChar char="ü"/>
            </a:pPr>
            <a:r>
              <a:rPr lang="en-US" altLang="zh-CN" sz="1600" b="1">
                <a:solidFill>
                  <a:srgbClr val="000000"/>
                </a:solidFill>
              </a:rPr>
              <a:t>105</a:t>
            </a:r>
            <a:r>
              <a:rPr lang="zh-CN" altLang="en-US" sz="1600" b="1">
                <a:solidFill>
                  <a:srgbClr val="000000"/>
                </a:solidFill>
              </a:rPr>
              <a:t>分钟</a:t>
            </a:r>
            <a:r>
              <a:rPr lang="zh-CN" altLang="en-US" sz="1600" b="1">
                <a:solidFill>
                  <a:srgbClr val="000000"/>
                </a:solidFill>
              </a:rPr>
              <a:t>完成：</a:t>
            </a:r>
            <a:endParaRPr lang="zh-CN" altLang="en-US" sz="1600" b="1">
              <a:solidFill>
                <a:srgbClr val="000000"/>
              </a:solidFill>
            </a:endParaRPr>
          </a:p>
          <a:p>
            <a:pPr marL="285750" indent="-285750" eaLnBrk="0" hangingPunct="0">
              <a:buFont typeface="Wingdings" panose="05000000000000000000" charset="0"/>
              <a:buChar char="ü"/>
            </a:pPr>
            <a:r>
              <a:rPr lang="zh-CN" altLang="en-US" sz="1600" b="1">
                <a:solidFill>
                  <a:srgbClr val="000000"/>
                </a:solidFill>
              </a:rPr>
              <a:t>简答题</a:t>
            </a:r>
            <a:r>
              <a:rPr lang="en-US" altLang="zh-CN" sz="1600" b="1">
                <a:solidFill>
                  <a:srgbClr val="000000"/>
                </a:solidFill>
              </a:rPr>
              <a:t> – 20</a:t>
            </a:r>
            <a:r>
              <a:rPr lang="zh-CN" altLang="en-US" sz="1600" b="1">
                <a:solidFill>
                  <a:srgbClr val="000000"/>
                </a:solidFill>
              </a:rPr>
              <a:t>题</a:t>
            </a:r>
            <a:endParaRPr lang="en-US" altLang="zh-CN" sz="1600" b="1">
              <a:solidFill>
                <a:srgbClr val="000000"/>
              </a:solidFill>
            </a:endParaRPr>
          </a:p>
          <a:p>
            <a:pPr marL="285750" indent="-285750" eaLnBrk="0" hangingPunct="0">
              <a:buFont typeface="Wingdings" panose="05000000000000000000" charset="0"/>
              <a:buChar char="ü"/>
            </a:pPr>
            <a:r>
              <a:rPr lang="zh-CN" altLang="en-US" sz="1600" b="1">
                <a:solidFill>
                  <a:srgbClr val="000000"/>
                </a:solidFill>
              </a:rPr>
              <a:t>开放性问答题</a:t>
            </a:r>
            <a:r>
              <a:rPr lang="en-US" altLang="zh-CN" sz="1600" b="1">
                <a:solidFill>
                  <a:srgbClr val="000000"/>
                </a:solidFill>
              </a:rPr>
              <a:t> – 10–15</a:t>
            </a:r>
            <a:r>
              <a:rPr lang="zh-CN" altLang="en-US" sz="1600" b="1">
                <a:solidFill>
                  <a:srgbClr val="000000"/>
                </a:solidFill>
              </a:rPr>
              <a:t>题</a:t>
            </a:r>
            <a:endParaRPr lang="zh-CN" altLang="en-US" sz="1600" b="1">
              <a:solidFill>
                <a:srgbClr val="000000"/>
              </a:solidFill>
            </a:endParaRPr>
          </a:p>
          <a:p>
            <a:pPr marL="285750" indent="-285750" eaLnBrk="0" hangingPunct="0">
              <a:buFont typeface="Wingdings" panose="05000000000000000000" charset="0"/>
              <a:buChar char="ü"/>
            </a:pPr>
            <a:r>
              <a:rPr lang="zh-CN" altLang="en-US" sz="1600" b="1">
                <a:solidFill>
                  <a:srgbClr val="000000"/>
                </a:solidFill>
              </a:rPr>
              <a:t>学生必须在答题空格中清楚写出解题步骤和最终答案</a:t>
            </a:r>
            <a:endParaRPr lang="zh-CN" altLang="en-US" sz="1600" b="1">
              <a:solidFill>
                <a:srgbClr val="000000"/>
              </a:solidFill>
            </a:endParaRPr>
          </a:p>
          <a:p>
            <a:pPr marL="285750" indent="-285750" eaLnBrk="0" hangingPunct="0">
              <a:buFont typeface="Wingdings" panose="05000000000000000000" charset="0"/>
              <a:buChar char="ü"/>
            </a:pPr>
            <a:r>
              <a:rPr lang="zh-CN" altLang="en-US" sz="1600" b="1">
                <a:solidFill>
                  <a:srgbClr val="000000"/>
                </a:solidFill>
              </a:rPr>
              <a:t>不允许使用计算器</a:t>
            </a:r>
            <a:endParaRPr lang="zh-CN" altLang="en-US" sz="1600" b="1">
              <a:solidFill>
                <a:srgbClr val="00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0" y="-5715"/>
            <a:ext cx="121913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381000" algn="ctr"/>
            <a:r>
              <a:rPr lang="zh-CN" altLang="en-US" sz="3600" b="1">
                <a:solidFill>
                  <a:srgbClr val="FF0000"/>
                </a:solidFill>
                <a:sym typeface="+mn-ea"/>
              </a:rPr>
              <a:t>中学英文</a:t>
            </a:r>
            <a:r>
              <a:rPr lang="en-US" altLang="zh-CN" sz="3600" b="1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(</a:t>
            </a:r>
            <a:r>
              <a:rPr lang="en-US" sz="3600" b="1">
                <a:solidFill>
                  <a:srgbClr val="FF0000"/>
                </a:solidFill>
                <a:sym typeface="+mn-ea"/>
              </a:rPr>
              <a:t>AEIS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) | </a:t>
            </a:r>
            <a:r>
              <a:rPr lang="en-US" sz="3600" b="1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小时</a:t>
            </a:r>
            <a:r>
              <a:rPr lang="en-US" altLang="zh-CN" sz="3600" b="1">
                <a:solidFill>
                  <a:srgbClr val="FF0000"/>
                </a:solidFill>
                <a:sym typeface="+mn-ea"/>
              </a:rPr>
              <a:t>10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分钟</a:t>
            </a:r>
            <a:endParaRPr lang="zh-CN" altLang="en-US" sz="3600" b="1">
              <a:solidFill>
                <a:srgbClr val="FF0000"/>
              </a:solidFill>
              <a:sym typeface="+mn-ea"/>
            </a:endParaRPr>
          </a:p>
        </p:txBody>
      </p:sp>
      <p:grpSp>
        <p:nvGrpSpPr>
          <p:cNvPr id="2" name="组合 1"/>
          <p:cNvGrpSpPr/>
          <p:nvPr>
            <p:custDataLst>
              <p:tags r:id="rId19"/>
            </p:custDataLst>
          </p:nvPr>
        </p:nvGrpSpPr>
        <p:grpSpPr>
          <a:xfrm>
            <a:off x="958215" y="2005965"/>
            <a:ext cx="10274935" cy="1207135"/>
            <a:chOff x="912" y="3036"/>
            <a:chExt cx="3984" cy="912"/>
          </a:xfrm>
        </p:grpSpPr>
        <p:sp>
          <p:nvSpPr>
            <p:cNvPr id="3" name="圆角矩形 2"/>
            <p:cNvSpPr/>
            <p:nvPr>
              <p:custDataLst>
                <p:tags r:id="rId20"/>
              </p:custDataLst>
            </p:nvPr>
          </p:nvSpPr>
          <p:spPr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999" y="3120"/>
              <a:ext cx="768" cy="746"/>
              <a:chOff x="999" y="3120"/>
              <a:chExt cx="768" cy="746"/>
            </a:xfrm>
          </p:grpSpPr>
          <p:sp>
            <p:nvSpPr>
              <p:cNvPr id="11" name="圆角矩形 10"/>
              <p:cNvSpPr/>
              <p:nvPr>
                <p:custDataLst>
                  <p:tags r:id="rId21"/>
                </p:custDataLst>
              </p:nvPr>
            </p:nvSpPr>
            <p:spPr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ang="5400000" scaled="0"/>
              </a:gradFill>
              <a:ln w="381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22"/>
                </p:custDataLst>
              </p:nvPr>
            </p:nvSpPr>
            <p:spPr>
              <a:xfrm>
                <a:off x="1047" y="3168"/>
                <a:ext cx="383" cy="373"/>
              </a:xfrm>
              <a:custGeom>
                <a:avLst/>
                <a:gdLst/>
                <a:ahLst/>
                <a:cxnLst/>
                <a:rect l="0" t="0" r="0" b="0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ang="5400000" scaled="0"/>
              </a:gra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文本框 12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1015" y="3202"/>
                <a:ext cx="737" cy="6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>
                <a:spAutoFit/>
              </a:bodyPr>
              <a:lstStyle/>
              <a:p>
                <a:pPr algn="ctr" eaLnBrk="0" hangingPunct="0"/>
                <a:r>
                  <a:rPr lang="zh-CN" altLang="en-US" sz="2800" b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</a:rPr>
                  <a:t>第二部分</a:t>
                </a:r>
                <a:endParaRPr lang="zh-CN" altLang="en-US" sz="2800" b="1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</a:endParaRPr>
              </a:p>
              <a:p>
                <a:pPr algn="ctr" eaLnBrk="0" hangingPunct="0"/>
                <a:r>
                  <a:rPr lang="zh-CN" altLang="en-US" sz="1800" b="1">
                    <a:solidFill>
                      <a:srgbClr val="FFFFFF"/>
                    </a:solidFill>
                    <a:effectLst>
                      <a:outerShdw blurRad="38100" dist="38100" dir="2700000">
                        <a:srgbClr val="C0C0C0"/>
                      </a:outerShdw>
                    </a:effectLst>
                  </a:rPr>
                  <a:t>阅读和语言运用</a:t>
                </a:r>
                <a:endParaRPr lang="zh-CN" altLang="en-US" sz="1800" b="1">
                  <a:solidFill>
                    <a:srgbClr val="FFFF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15" name="文本框 14"/>
          <p:cNvSpPr txBox="1"/>
          <p:nvPr>
            <p:custDataLst>
              <p:tags r:id="rId24"/>
            </p:custDataLst>
          </p:nvPr>
        </p:nvSpPr>
        <p:spPr>
          <a:xfrm>
            <a:off x="4359275" y="1979295"/>
            <a:ext cx="687387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 typeface="Wingdings" panose="05000000000000000000" charset="0"/>
              <a:buChar char="ü"/>
            </a:pPr>
            <a:r>
              <a:rPr lang="zh-CN" altLang="en-US" sz="1600" b="1">
                <a:solidFill>
                  <a:srgbClr val="000000"/>
                </a:solidFill>
              </a:rPr>
              <a:t>共</a:t>
            </a:r>
            <a:r>
              <a:rPr lang="en-US" altLang="zh-CN" sz="1600" b="1">
                <a:solidFill>
                  <a:srgbClr val="000000"/>
                </a:solidFill>
              </a:rPr>
              <a:t> 50 </a:t>
            </a:r>
            <a:r>
              <a:rPr lang="zh-CN" altLang="en-US" sz="1600" b="1">
                <a:solidFill>
                  <a:srgbClr val="000000"/>
                </a:solidFill>
              </a:rPr>
              <a:t>道选择题，包括：</a:t>
            </a:r>
            <a:endParaRPr lang="en-US" altLang="zh-CN" sz="1600" b="1">
              <a:solidFill>
                <a:srgbClr val="000000"/>
              </a:solidFill>
            </a:endParaRPr>
          </a:p>
          <a:p>
            <a:pPr marL="285750" indent="-285750" eaLnBrk="0" hangingPunct="0">
              <a:buFont typeface="Wingdings" panose="05000000000000000000" charset="0"/>
              <a:buChar char="ü"/>
            </a:pPr>
            <a:r>
              <a:rPr lang="zh-CN" altLang="en-US" sz="1600" b="1">
                <a:solidFill>
                  <a:srgbClr val="000000"/>
                </a:solidFill>
              </a:rPr>
              <a:t>阅读理解（</a:t>
            </a:r>
            <a:r>
              <a:rPr lang="en-US" altLang="zh-CN" sz="1600" b="1">
                <a:solidFill>
                  <a:srgbClr val="000000"/>
                </a:solidFill>
              </a:rPr>
              <a:t>2</a:t>
            </a:r>
            <a:r>
              <a:rPr lang="zh-CN" altLang="en-US" sz="1600" b="1">
                <a:solidFill>
                  <a:srgbClr val="000000"/>
                </a:solidFill>
              </a:rPr>
              <a:t>篇文章）</a:t>
            </a:r>
            <a:r>
              <a:rPr lang="en-US" altLang="zh-CN" sz="1600" b="1">
                <a:solidFill>
                  <a:srgbClr val="000000"/>
                </a:solidFill>
              </a:rPr>
              <a:t>– 15</a:t>
            </a:r>
            <a:r>
              <a:rPr lang="zh-CN" altLang="en-US" sz="1600" b="1">
                <a:solidFill>
                  <a:srgbClr val="000000"/>
                </a:solidFill>
              </a:rPr>
              <a:t>题</a:t>
            </a:r>
            <a:endParaRPr lang="en-US" altLang="zh-CN" sz="1600" b="1">
              <a:solidFill>
                <a:srgbClr val="000000"/>
              </a:solidFill>
            </a:endParaRPr>
          </a:p>
          <a:p>
            <a:pPr marL="285750" indent="-285750" eaLnBrk="0" hangingPunct="0">
              <a:buFont typeface="Wingdings" panose="05000000000000000000" charset="0"/>
              <a:buChar char="ü"/>
            </a:pPr>
            <a:r>
              <a:rPr lang="zh-CN" altLang="en-US" sz="1600" b="1">
                <a:solidFill>
                  <a:srgbClr val="000000"/>
                </a:solidFill>
              </a:rPr>
              <a:t>完形填空（</a:t>
            </a:r>
            <a:r>
              <a:rPr lang="en-US" altLang="zh-CN" sz="1600" b="1">
                <a:solidFill>
                  <a:srgbClr val="000000"/>
                </a:solidFill>
              </a:rPr>
              <a:t>2</a:t>
            </a:r>
            <a:r>
              <a:rPr lang="zh-CN" altLang="en-US" sz="1600" b="1">
                <a:solidFill>
                  <a:srgbClr val="000000"/>
                </a:solidFill>
              </a:rPr>
              <a:t>篇文章）</a:t>
            </a:r>
            <a:r>
              <a:rPr lang="en-US" altLang="zh-CN" sz="1600" b="1">
                <a:solidFill>
                  <a:srgbClr val="000000"/>
                </a:solidFill>
              </a:rPr>
              <a:t>– 15</a:t>
            </a:r>
            <a:r>
              <a:rPr lang="zh-CN" altLang="en-US" sz="1600" b="1">
                <a:solidFill>
                  <a:srgbClr val="000000"/>
                </a:solidFill>
              </a:rPr>
              <a:t>题</a:t>
            </a:r>
            <a:endParaRPr lang="en-US" altLang="zh-CN" sz="1600" b="1">
              <a:solidFill>
                <a:srgbClr val="000000"/>
              </a:solidFill>
            </a:endParaRPr>
          </a:p>
          <a:p>
            <a:pPr marL="285750" indent="-285750" eaLnBrk="0" hangingPunct="0">
              <a:buFont typeface="Wingdings" panose="05000000000000000000" charset="0"/>
              <a:buChar char="ü"/>
            </a:pPr>
            <a:r>
              <a:rPr lang="zh-CN" altLang="en-US" sz="1600" b="1">
                <a:solidFill>
                  <a:srgbClr val="000000"/>
                </a:solidFill>
              </a:rPr>
              <a:t>词汇题</a:t>
            </a:r>
            <a:r>
              <a:rPr lang="en-US" altLang="zh-CN" sz="1600" b="1">
                <a:solidFill>
                  <a:srgbClr val="000000"/>
                </a:solidFill>
              </a:rPr>
              <a:t> – 10</a:t>
            </a:r>
            <a:r>
              <a:rPr lang="zh-CN" altLang="en-US" sz="1600" b="1">
                <a:solidFill>
                  <a:srgbClr val="000000"/>
                </a:solidFill>
              </a:rPr>
              <a:t>题</a:t>
            </a:r>
            <a:endParaRPr lang="en-US" altLang="zh-CN" sz="1600" b="1">
              <a:solidFill>
                <a:srgbClr val="000000"/>
              </a:solidFill>
            </a:endParaRPr>
          </a:p>
          <a:p>
            <a:pPr marL="285750" indent="-285750" eaLnBrk="0" hangingPunct="0">
              <a:buFont typeface="Wingdings" panose="05000000000000000000" charset="0"/>
              <a:buChar char="ü"/>
            </a:pPr>
            <a:r>
              <a:rPr lang="zh-CN" altLang="en-US" sz="1600" b="1">
                <a:solidFill>
                  <a:srgbClr val="000000"/>
                </a:solidFill>
              </a:rPr>
              <a:t>语法题</a:t>
            </a:r>
            <a:r>
              <a:rPr lang="en-US" altLang="zh-CN" sz="1600" b="1">
                <a:solidFill>
                  <a:srgbClr val="000000"/>
                </a:solidFill>
              </a:rPr>
              <a:t> – 10</a:t>
            </a:r>
            <a:r>
              <a:rPr lang="zh-CN" altLang="en-US" sz="1600" b="1">
                <a:solidFill>
                  <a:srgbClr val="000000"/>
                </a:solidFill>
              </a:rPr>
              <a:t>题</a:t>
            </a:r>
            <a:endParaRPr lang="zh-CN" altLang="en-US" sz="1600" b="1">
              <a:solidFill>
                <a:srgbClr val="00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0" y="3380105"/>
            <a:ext cx="121913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381000" algn="ctr"/>
            <a:r>
              <a:rPr lang="zh-CN" altLang="en-US" sz="3600" b="1">
                <a:solidFill>
                  <a:srgbClr val="FF0000"/>
                </a:solidFill>
                <a:sym typeface="+mn-ea"/>
              </a:rPr>
              <a:t>中学数学</a:t>
            </a:r>
            <a:r>
              <a:rPr lang="en-US" altLang="zh-CN" sz="3600" b="1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(</a:t>
            </a:r>
            <a:r>
              <a:rPr lang="en-US" sz="3600" b="1">
                <a:solidFill>
                  <a:srgbClr val="FF0000"/>
                </a:solidFill>
                <a:sym typeface="+mn-ea"/>
              </a:rPr>
              <a:t>AEIS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) | </a:t>
            </a:r>
            <a:r>
              <a:rPr lang="en-US" altLang="zh-CN" sz="3600" b="1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小时</a:t>
            </a:r>
            <a:r>
              <a:rPr lang="en-US" sz="3600" b="1">
                <a:solidFill>
                  <a:srgbClr val="FF0000"/>
                </a:solidFill>
                <a:sym typeface="+mn-ea"/>
              </a:rPr>
              <a:t>1</a:t>
            </a:r>
            <a:r>
              <a:rPr lang="en-US" altLang="zh-CN" sz="3600" b="1">
                <a:solidFill>
                  <a:srgbClr val="FF0000"/>
                </a:solidFill>
                <a:sym typeface="+mn-ea"/>
              </a:rPr>
              <a:t>5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分钟</a:t>
            </a:r>
            <a:endParaRPr lang="zh-CN" altLang="en-US" sz="3600" b="1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2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" name="Straight Arrow Connector 3"/>
          <p:cNvCxnSpPr/>
          <p:nvPr/>
        </p:nvCxnSpPr>
        <p:spPr>
          <a:xfrm flipV="1">
            <a:off x="7943794" y="4634464"/>
            <a:ext cx="864000" cy="635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3"/>
          <p:cNvCxnSpPr/>
          <p:nvPr/>
        </p:nvCxnSpPr>
        <p:spPr>
          <a:xfrm flipV="1">
            <a:off x="4300799" y="4702409"/>
            <a:ext cx="864000" cy="635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7"/>
          <p:cNvSpPr txBox="1"/>
          <p:nvPr/>
        </p:nvSpPr>
        <p:spPr>
          <a:xfrm>
            <a:off x="404495" y="4034790"/>
            <a:ext cx="3988435" cy="11988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3600" dirty="0"/>
              <a:t>国际学生</a:t>
            </a:r>
            <a:endParaRPr lang="en-US" altLang="zh-CN" sz="3600" dirty="0"/>
          </a:p>
          <a:p>
            <a:pPr algn="ctr"/>
            <a:r>
              <a:rPr lang="en-US" altLang="zh-CN" sz="3600" dirty="0"/>
              <a:t>(</a:t>
            </a:r>
            <a:r>
              <a:rPr lang="zh-CN" altLang="en-US" sz="3600" dirty="0"/>
              <a:t>非公民</a:t>
            </a:r>
            <a:r>
              <a:rPr lang="en-US" altLang="zh-CN" sz="3600" dirty="0"/>
              <a:t>/</a:t>
            </a:r>
            <a:r>
              <a:rPr lang="zh-CN" altLang="en-US" sz="3600" dirty="0"/>
              <a:t>永久居民</a:t>
            </a:r>
            <a:r>
              <a:rPr lang="en-US" altLang="zh-CN" sz="3600" dirty="0"/>
              <a:t>)</a:t>
            </a:r>
            <a:endParaRPr lang="en-US" altLang="zh-CN" sz="3600" dirty="0"/>
          </a:p>
        </p:txBody>
      </p:sp>
      <p:sp>
        <p:nvSpPr>
          <p:cNvPr id="19" name="TextBox 15"/>
          <p:cNvSpPr txBox="1"/>
          <p:nvPr/>
        </p:nvSpPr>
        <p:spPr>
          <a:xfrm>
            <a:off x="8807989" y="4034933"/>
            <a:ext cx="2937757" cy="1198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3600" dirty="0"/>
              <a:t>新加坡</a:t>
            </a:r>
            <a:endParaRPr lang="zh-CN" altLang="en-US" sz="3600" dirty="0"/>
          </a:p>
          <a:p>
            <a:pPr algn="ctr"/>
            <a:r>
              <a:rPr lang="zh-CN" altLang="en-US" sz="3600" dirty="0"/>
              <a:t>政府学校</a:t>
            </a:r>
            <a:endParaRPr lang="zh-CN" altLang="en-US" sz="3600" dirty="0"/>
          </a:p>
        </p:txBody>
      </p:sp>
      <p:sp>
        <p:nvSpPr>
          <p:cNvPr id="15" name="TextBox 8"/>
          <p:cNvSpPr txBox="1"/>
          <p:nvPr/>
        </p:nvSpPr>
        <p:spPr>
          <a:xfrm>
            <a:off x="5165247" y="4035073"/>
            <a:ext cx="2937757" cy="1198880"/>
          </a:xfrm>
          <a:prstGeom prst="rect">
            <a:avLst/>
          </a:prstGeom>
        </p:spPr>
        <p:style>
          <a:lnRef idx="0">
            <a:srgbClr val="FFFFFF"/>
          </a:lnRef>
          <a:fillRef idx="1">
            <a:schemeClr val="accent4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3600" dirty="0"/>
              <a:t>新加坡</a:t>
            </a:r>
            <a:endParaRPr lang="zh-CN" altLang="en-US" sz="3600" dirty="0"/>
          </a:p>
          <a:p>
            <a:pPr algn="ctr"/>
            <a:r>
              <a:rPr lang="en-US" altLang="zh-CN" sz="3600" dirty="0"/>
              <a:t>AEIS</a:t>
            </a:r>
            <a:r>
              <a:rPr lang="zh-CN" altLang="en-US" sz="3600" dirty="0"/>
              <a:t>考试</a:t>
            </a:r>
            <a:endParaRPr lang="zh-CN" altLang="en-US" sz="36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500" y="1793240"/>
            <a:ext cx="10591800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  <p:bldP spid="15" grpId="0" bldLvl="0" animBg="1"/>
      <p:bldP spid="15" grpId="1" animBg="1"/>
      <p:bldP spid="19" grpId="0" bldLvl="0" animBg="1"/>
      <p:bldP spid="1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pexels-khwanchai-41616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20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alpha val="15000"/>
              </a:schemeClr>
            </a:solidFill>
          </a:ln>
        </p:spPr>
      </p:pic>
      <p:sp>
        <p:nvSpPr>
          <p:cNvPr id="21" name="图形 19"/>
          <p:cNvSpPr/>
          <p:nvPr>
            <p:custDataLst>
              <p:tags r:id="rId3"/>
            </p:custDataLst>
          </p:nvPr>
        </p:nvSpPr>
        <p:spPr>
          <a:xfrm>
            <a:off x="1467803" y="4371340"/>
            <a:ext cx="9256395" cy="358775"/>
          </a:xfrm>
          <a:custGeom>
            <a:avLst/>
            <a:gdLst>
              <a:gd name="connsiteX0" fmla="*/ 5751767 w 5751766"/>
              <a:gd name="connsiteY0" fmla="*/ 0 h 282225"/>
              <a:gd name="connsiteX1" fmla="*/ 866680 w 5751766"/>
              <a:gd name="connsiteY1" fmla="*/ 0 h 282225"/>
              <a:gd name="connsiteX2" fmla="*/ 433388 w 5751766"/>
              <a:gd name="connsiteY2" fmla="*/ 282226 h 282225"/>
              <a:gd name="connsiteX3" fmla="*/ 433388 w 5751766"/>
              <a:gd name="connsiteY3" fmla="*/ 0 h 282225"/>
              <a:gd name="connsiteX4" fmla="*/ 0 w 5751766"/>
              <a:gd name="connsiteY4" fmla="*/ 0 h 28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1766" h="282225">
                <a:moveTo>
                  <a:pt x="5751767" y="0"/>
                </a:moveTo>
                <a:lnTo>
                  <a:pt x="866680" y="0"/>
                </a:lnTo>
                <a:lnTo>
                  <a:pt x="433388" y="282226"/>
                </a:lnTo>
                <a:lnTo>
                  <a:pt x="433388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rgbClr val="FFFFFF"/>
            </a:solidFill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noFill/>
            </a:endParaRPr>
          </a:p>
        </p:txBody>
      </p:sp>
      <p:sp>
        <p:nvSpPr>
          <p:cNvPr id="3" name="标题 2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467485" y="1805305"/>
            <a:ext cx="9257030" cy="2016125"/>
          </a:xfrm>
          <a:noFill/>
        </p:spPr>
        <p:txBody>
          <a:bodyPr wrap="square" lIns="0" tIns="0" rIns="0" bIns="179705" rtlCol="0" anchor="b" anchorCtr="0">
            <a:normAutofit/>
          </a:bodyPr>
          <a:lstStyle/>
          <a:p>
            <a:pPr marL="0" lvl="0" indent="0" algn="l" fontAlgn="auto">
              <a:lnSpc>
                <a:spcPct val="130000"/>
              </a:lnSpc>
              <a:buClrTx/>
              <a:buSzTx/>
              <a:buFontTx/>
            </a:pPr>
            <a:r>
              <a:rPr lang="en-SG" altLang="en-US" sz="5335">
                <a:solidFill>
                  <a:srgbClr val="FFFFFF"/>
                </a:solidFill>
                <a:latin typeface="+mj-ea"/>
                <a:cs typeface="+mn-cs"/>
                <a:sym typeface="+mn-ea"/>
              </a:rPr>
              <a:t>FAQ / Q&amp;A</a:t>
            </a:r>
            <a:endParaRPr lang="en-SG" altLang="en-US" sz="5335">
              <a:solidFill>
                <a:srgbClr val="FFFFFF"/>
              </a:solidFill>
              <a:latin typeface="+mj-ea"/>
              <a:cs typeface="+mn-cs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表格 2"/>
          <p:cNvGraphicFramePr/>
          <p:nvPr/>
        </p:nvGraphicFramePr>
        <p:xfrm>
          <a:off x="421640" y="869315"/>
          <a:ext cx="11348720" cy="5770245"/>
        </p:xfrm>
        <a:graphic>
          <a:graphicData uri="http://schemas.openxmlformats.org/drawingml/2006/table">
            <a:tbl>
              <a:tblPr/>
              <a:tblGrid>
                <a:gridCol w="2672080"/>
                <a:gridCol w="4321810"/>
                <a:gridCol w="4354830"/>
              </a:tblGrid>
              <a:tr h="675005">
                <a:tc>
                  <a:txBody>
                    <a:bodyPr/>
                    <a:p>
                      <a:r>
                        <a:rPr lang="zh-CN" altLang="en-US" sz="2000" b="1"/>
                        <a:t>对比</a:t>
                      </a:r>
                      <a:endParaRPr lang="zh-CN" altLang="en-US" sz="2000" b="1"/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lang="en-US" altLang="zh-CN" sz="2000" b="1"/>
                        <a:t>AEIS</a:t>
                      </a:r>
                      <a:r>
                        <a:rPr lang="zh-CN" altLang="en-US" sz="2000" b="1"/>
                        <a:t>（主</a:t>
                      </a:r>
                      <a:r>
                        <a:rPr lang="zh-CN" altLang="en-US" sz="2000" b="1"/>
                        <a:t>录）</a:t>
                      </a:r>
                      <a:endParaRPr lang="zh-CN" altLang="en-US" sz="2000" b="1"/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en-US" altLang="zh-CN" sz="2000" b="1"/>
                        <a:t>S-AEIS</a:t>
                      </a:r>
                      <a:r>
                        <a:rPr lang="zh-CN" altLang="en-US" sz="2000" b="1"/>
                        <a:t>（</a:t>
                      </a:r>
                      <a:r>
                        <a:rPr lang="zh-CN" altLang="en-US" sz="2000" b="1"/>
                        <a:t>补录）</a:t>
                      </a:r>
                      <a:endParaRPr lang="zh-CN" altLang="en-US" sz="2000" b="1"/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35305"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/>
                        <a:t>是否需要提前考出</a:t>
                      </a:r>
                      <a:endParaRPr lang="zh-CN" altLang="en-US" sz="2000" b="1"/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/>
                        <a:t>英文</a:t>
                      </a:r>
                      <a:r>
                        <a:rPr lang="zh-CN" altLang="en-US" sz="2000" b="1"/>
                        <a:t>成绩</a:t>
                      </a:r>
                      <a:endParaRPr lang="zh-CN" altLang="en-US" sz="2000" b="1"/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需要符合报名</a:t>
                      </a:r>
                      <a:r>
                        <a:rPr lang="en-US" altLang="zh-CN" sz="1600">
                          <a:sym typeface="+mn-ea"/>
                        </a:rPr>
                        <a:t>AEIS</a:t>
                      </a:r>
                      <a:r>
                        <a:rPr lang="zh-CN" altLang="en-US" sz="1600">
                          <a:sym typeface="+mn-ea"/>
                        </a:rPr>
                        <a:t>要求的</a:t>
                      </a:r>
                      <a:r>
                        <a:rPr lang="en-US" altLang="zh-CN" sz="1600">
                          <a:sym typeface="+mn-ea"/>
                        </a:rPr>
                        <a:t>KET/PET</a:t>
                      </a:r>
                      <a:r>
                        <a:rPr lang="zh-CN" altLang="en-US" sz="1600">
                          <a:sym typeface="+mn-ea"/>
                        </a:rPr>
                        <a:t>成绩</a:t>
                      </a:r>
                      <a:r>
                        <a:rPr lang="en-US" altLang="zh-CN" sz="1600">
                          <a:sym typeface="+mn-ea"/>
                        </a:rPr>
                        <a:t> (</a:t>
                      </a:r>
                      <a:r>
                        <a:rPr lang="zh-CN" altLang="en-US" sz="1600">
                          <a:sym typeface="+mn-ea"/>
                        </a:rPr>
                        <a:t>小学</a:t>
                      </a:r>
                      <a:r>
                        <a:rPr lang="en-US" altLang="zh-CN" sz="1600">
                          <a:sym typeface="+mn-ea"/>
                        </a:rPr>
                        <a:t>)</a:t>
                      </a:r>
                      <a:endParaRPr lang="en-US" altLang="zh-CN" sz="1600">
                        <a:sym typeface="+mn-ea"/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不需要</a:t>
                      </a:r>
                      <a:r>
                        <a:rPr lang="en-US" altLang="zh-CN" sz="1600">
                          <a:sym typeface="+mn-ea"/>
                        </a:rPr>
                        <a:t> (</a:t>
                      </a:r>
                      <a:r>
                        <a:rPr lang="zh-CN" altLang="en-US" sz="1600">
                          <a:sym typeface="+mn-ea"/>
                        </a:rPr>
                        <a:t>中学</a:t>
                      </a:r>
                      <a:r>
                        <a:rPr lang="en-US" altLang="zh-CN" sz="1600">
                          <a:sym typeface="+mn-ea"/>
                        </a:rPr>
                        <a:t>)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需要符合报名</a:t>
                      </a:r>
                      <a:r>
                        <a:rPr lang="en-US" altLang="zh-CN" sz="1600">
                          <a:highlight>
                            <a:srgbClr val="FFFF00"/>
                          </a:highlight>
                          <a:sym typeface="+mn-ea"/>
                        </a:rPr>
                        <a:t>S-AEIS</a:t>
                      </a:r>
                      <a:r>
                        <a:rPr lang="zh-CN" altLang="en-US" sz="1600">
                          <a:highlight>
                            <a:srgbClr val="FFFF00"/>
                          </a:highlight>
                          <a:sym typeface="+mn-ea"/>
                        </a:rPr>
                        <a:t>要求的</a:t>
                      </a:r>
                      <a:r>
                        <a:rPr lang="en-US" altLang="zh-CN" sz="1600">
                          <a:highlight>
                            <a:srgbClr val="FFFF00"/>
                          </a:highlight>
                          <a:sym typeface="+mn-ea"/>
                        </a:rPr>
                        <a:t>KET</a:t>
                      </a:r>
                      <a:r>
                        <a:rPr lang="zh-CN" altLang="en-US" sz="1600">
                          <a:highlight>
                            <a:srgbClr val="FFFF00"/>
                          </a:highlight>
                          <a:sym typeface="+mn-ea"/>
                        </a:rPr>
                        <a:t>成绩</a:t>
                      </a:r>
                      <a:r>
                        <a:rPr lang="en-US" altLang="zh-CN" sz="1600">
                          <a:sym typeface="+mn-ea"/>
                        </a:rPr>
                        <a:t> (</a:t>
                      </a:r>
                      <a:r>
                        <a:rPr lang="zh-CN" altLang="en-US" sz="1600">
                          <a:sym typeface="+mn-ea"/>
                        </a:rPr>
                        <a:t>小学</a:t>
                      </a:r>
                      <a:r>
                        <a:rPr lang="en-US" altLang="zh-CN" sz="1600">
                          <a:sym typeface="+mn-ea"/>
                        </a:rPr>
                        <a:t>)</a:t>
                      </a:r>
                      <a:endParaRPr lang="en-US" altLang="zh-CN" sz="1600">
                        <a:sym typeface="+mn-ea"/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不需要</a:t>
                      </a:r>
                      <a:r>
                        <a:rPr lang="en-US" altLang="zh-CN" sz="1600">
                          <a:sym typeface="+mn-ea"/>
                        </a:rPr>
                        <a:t> (</a:t>
                      </a:r>
                      <a:r>
                        <a:rPr lang="zh-CN" altLang="en-US" sz="1600">
                          <a:sym typeface="+mn-ea"/>
                        </a:rPr>
                        <a:t>中学</a:t>
                      </a:r>
                      <a:r>
                        <a:rPr lang="en-US" altLang="zh-CN" sz="1600">
                          <a:sym typeface="+mn-ea"/>
                        </a:rPr>
                        <a:t>)</a:t>
                      </a:r>
                      <a:endParaRPr lang="en-US" altLang="zh-CN" sz="1600"/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3530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1"/>
                        <a:t>考察</a:t>
                      </a:r>
                      <a:r>
                        <a:rPr lang="zh-CN" altLang="en-US" sz="2000" b="1"/>
                        <a:t>科目</a:t>
                      </a:r>
                      <a:endParaRPr lang="zh-CN" altLang="en-US" sz="2000" b="1"/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数学</a:t>
                      </a:r>
                      <a:r>
                        <a:rPr lang="en-US" altLang="zh-CN" sz="1600">
                          <a:sym typeface="+mn-ea"/>
                        </a:rPr>
                        <a:t> (</a:t>
                      </a:r>
                      <a:r>
                        <a:rPr lang="zh-CN" altLang="en-US" sz="1600">
                          <a:sym typeface="+mn-ea"/>
                        </a:rPr>
                        <a:t>小学</a:t>
                      </a:r>
                      <a:r>
                        <a:rPr lang="en-US" altLang="zh-CN" sz="1600">
                          <a:sym typeface="+mn-ea"/>
                        </a:rPr>
                        <a:t>)</a:t>
                      </a:r>
                      <a:endParaRPr lang="en-US" altLang="zh-CN" sz="1600">
                        <a:sym typeface="+mn-ea"/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英文</a:t>
                      </a:r>
                      <a:r>
                        <a:rPr lang="en-US" altLang="zh-CN" sz="1600">
                          <a:sym typeface="+mn-ea"/>
                        </a:rPr>
                        <a:t> + </a:t>
                      </a:r>
                      <a:r>
                        <a:rPr lang="zh-CN" altLang="en-US" sz="1600">
                          <a:sym typeface="+mn-ea"/>
                        </a:rPr>
                        <a:t>数学</a:t>
                      </a:r>
                      <a:r>
                        <a:rPr lang="en-US" altLang="zh-CN" sz="1600">
                          <a:sym typeface="+mn-ea"/>
                        </a:rPr>
                        <a:t> (</a:t>
                      </a:r>
                      <a:r>
                        <a:rPr lang="zh-CN" altLang="en-US" sz="1600">
                          <a:sym typeface="+mn-ea"/>
                        </a:rPr>
                        <a:t>中学</a:t>
                      </a:r>
                      <a:r>
                        <a:rPr lang="en-US" altLang="zh-CN" sz="1600">
                          <a:sym typeface="+mn-ea"/>
                        </a:rPr>
                        <a:t>)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数学</a:t>
                      </a:r>
                      <a:r>
                        <a:rPr lang="en-US" altLang="zh-CN" sz="1600">
                          <a:sym typeface="+mn-ea"/>
                        </a:rPr>
                        <a:t> (</a:t>
                      </a:r>
                      <a:r>
                        <a:rPr lang="zh-CN" altLang="en-US" sz="1600">
                          <a:sym typeface="+mn-ea"/>
                        </a:rPr>
                        <a:t>小学</a:t>
                      </a:r>
                      <a:r>
                        <a:rPr lang="en-US" altLang="zh-CN" sz="1600">
                          <a:sym typeface="+mn-ea"/>
                        </a:rPr>
                        <a:t>)</a:t>
                      </a:r>
                      <a:endParaRPr lang="en-US" altLang="zh-CN" sz="1600">
                        <a:sym typeface="+mn-ea"/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英文</a:t>
                      </a:r>
                      <a:r>
                        <a:rPr lang="en-US" altLang="zh-CN" sz="1600">
                          <a:sym typeface="+mn-ea"/>
                        </a:rPr>
                        <a:t> + </a:t>
                      </a:r>
                      <a:r>
                        <a:rPr lang="zh-CN" altLang="en-US" sz="1600">
                          <a:sym typeface="+mn-ea"/>
                        </a:rPr>
                        <a:t>数学</a:t>
                      </a:r>
                      <a:r>
                        <a:rPr lang="en-US" altLang="zh-CN" sz="1600">
                          <a:sym typeface="+mn-ea"/>
                        </a:rPr>
                        <a:t> (</a:t>
                      </a:r>
                      <a:r>
                        <a:rPr lang="zh-CN" altLang="en-US" sz="1600">
                          <a:sym typeface="+mn-ea"/>
                        </a:rPr>
                        <a:t>中学</a:t>
                      </a:r>
                      <a:r>
                        <a:rPr lang="en-US" altLang="zh-CN" sz="1600">
                          <a:sym typeface="+mn-ea"/>
                        </a:rPr>
                        <a:t>)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3530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000" b="1"/>
                        <a:t>报名时间</a:t>
                      </a:r>
                      <a:endParaRPr lang="zh-CN" altLang="en-US" sz="2000" b="1"/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600"/>
                        <a:t>7月</a:t>
                      </a:r>
                      <a:r>
                        <a:rPr lang="en-US" altLang="zh-CN" sz="1600"/>
                        <a:t>*</a:t>
                      </a:r>
                      <a:endParaRPr lang="en-US" altLang="zh-CN" sz="1600"/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en-US" altLang="zh-CN" sz="1600">
                          <a:sym typeface="+mn-ea"/>
                        </a:rPr>
                        <a:t>1</a:t>
                      </a:r>
                      <a:r>
                        <a:rPr lang="zh-CN" altLang="en-US" sz="1600">
                          <a:sym typeface="+mn-ea"/>
                        </a:rPr>
                        <a:t>月</a:t>
                      </a:r>
                      <a:r>
                        <a:rPr lang="en-US" altLang="zh-CN" sz="1600">
                          <a:sym typeface="+mn-ea"/>
                        </a:rPr>
                        <a:t>*</a:t>
                      </a:r>
                      <a:endParaRPr lang="en-US" altLang="zh-CN" sz="1600">
                        <a:sym typeface="+mn-ea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35305">
                <a:tc>
                  <a:txBody>
                    <a:bodyPr/>
                    <a:p>
                      <a:r>
                        <a:rPr lang="zh-CN" altLang="en-US" sz="2000" b="1"/>
                        <a:t>考试</a:t>
                      </a:r>
                      <a:r>
                        <a:rPr lang="zh-CN" altLang="en-US" sz="2000" b="1"/>
                        <a:t>时间</a:t>
                      </a:r>
                      <a:endParaRPr lang="zh-CN" altLang="en-US" sz="2000" b="1"/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lang="en-US" altLang="zh-CN" sz="1600"/>
                        <a:t>9</a:t>
                      </a:r>
                      <a:r>
                        <a:rPr lang="zh-CN" altLang="en-US" sz="1600"/>
                        <a:t>月</a:t>
                      </a:r>
                      <a:r>
                        <a:rPr lang="en-US" altLang="zh-CN" sz="1600"/>
                        <a:t>*</a:t>
                      </a:r>
                      <a:endParaRPr lang="en-US" altLang="zh-CN" sz="1600">
                        <a:hlinkClick r:id="rId1" tooltip="AEIS: Overview | MOE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en-US" altLang="zh-CN" sz="1600"/>
                        <a:t>2</a:t>
                      </a:r>
                      <a:r>
                        <a:rPr lang="zh-CN" altLang="en-US" sz="1600"/>
                        <a:t>月或者</a:t>
                      </a:r>
                      <a:r>
                        <a:rPr lang="en-US" altLang="zh-CN" sz="1600"/>
                        <a:t>3</a:t>
                      </a:r>
                      <a:r>
                        <a:rPr lang="zh-CN" altLang="en-US" sz="1600"/>
                        <a:t>月</a:t>
                      </a:r>
                      <a:r>
                        <a:rPr lang="en-US" altLang="zh-CN" sz="1600"/>
                        <a:t>*</a:t>
                      </a:r>
                      <a:endParaRPr lang="en-US" altLang="zh-CN" sz="1600">
                        <a:hlinkClick r:id="rId2" tooltip="S-AEIS: Test details | MOE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40000">
                <a:tc>
                  <a:txBody>
                    <a:bodyPr/>
                    <a:p>
                      <a:r>
                        <a:rPr lang="zh-CN" altLang="en-US" sz="2000" b="1"/>
                        <a:t>入学时间</a:t>
                      </a:r>
                      <a:endParaRPr lang="zh-CN" altLang="en-US" sz="2000" b="1"/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lang="zh-CN" altLang="en-US" sz="1600"/>
                        <a:t>转年</a:t>
                      </a:r>
                      <a:r>
                        <a:rPr lang="en-US" altLang="zh-CN" sz="1600"/>
                        <a:t>1</a:t>
                      </a:r>
                      <a:r>
                        <a:rPr lang="zh-CN" altLang="en-US" sz="1600"/>
                        <a:t>月</a:t>
                      </a:r>
                      <a:r>
                        <a:rPr lang="zh-CN" altLang="en-US" sz="1600"/>
                        <a:t>入学</a:t>
                      </a:r>
                      <a:endParaRPr lang="zh-CN" altLang="en-US" sz="1600"/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zh-CN" altLang="en-US" sz="1600"/>
                        <a:t>同年的</a:t>
                      </a:r>
                      <a:r>
                        <a:rPr lang="en-US" altLang="zh-CN" sz="1600"/>
                        <a:t>4</a:t>
                      </a:r>
                      <a:r>
                        <a:rPr lang="zh-CN" altLang="en-US" sz="1600"/>
                        <a:t>月或者</a:t>
                      </a:r>
                      <a:r>
                        <a:rPr lang="en-US" altLang="zh-CN" sz="1600"/>
                        <a:t>5</a:t>
                      </a:r>
                      <a:r>
                        <a:rPr lang="zh-CN" altLang="en-US" sz="1600"/>
                        <a:t>月</a:t>
                      </a:r>
                      <a:r>
                        <a:rPr lang="zh-CN" altLang="en-US" sz="1600"/>
                        <a:t>入学</a:t>
                      </a:r>
                      <a:endParaRPr lang="zh-CN" altLang="en-US" sz="1600"/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20000">
                <a:tc>
                  <a:txBody>
                    <a:bodyPr/>
                    <a:p>
                      <a:r>
                        <a:rPr lang="zh-CN" altLang="en-US" sz="2000" b="1"/>
                        <a:t>最高录取</a:t>
                      </a:r>
                      <a:r>
                        <a:rPr lang="zh-CN" altLang="en-US" sz="2000" b="1"/>
                        <a:t>年级</a:t>
                      </a:r>
                      <a:endParaRPr lang="zh-CN" altLang="en-US" sz="2000" b="1"/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lang="zh-CN" altLang="en-US" sz="1600"/>
                        <a:t>最高录到小五</a:t>
                      </a:r>
                      <a:r>
                        <a:rPr lang="en-US" altLang="zh-CN" sz="1600"/>
                        <a:t> (</a:t>
                      </a:r>
                      <a:r>
                        <a:rPr lang="zh-CN" altLang="en-US" sz="1600"/>
                        <a:t>没有</a:t>
                      </a:r>
                      <a:r>
                        <a:rPr lang="zh-CN" altLang="en-US" sz="1600"/>
                        <a:t>小六的录取</a:t>
                      </a:r>
                      <a:r>
                        <a:rPr lang="en-US" altLang="zh-CN" sz="1600"/>
                        <a:t>)</a:t>
                      </a:r>
                      <a:endParaRPr lang="en-US" altLang="zh-CN" sz="1600"/>
                    </a:p>
                    <a:p>
                      <a:r>
                        <a:rPr lang="zh-CN" altLang="en-US" sz="1600"/>
                        <a:t>最高录到中三</a:t>
                      </a:r>
                      <a:r>
                        <a:rPr lang="en-US" altLang="zh-CN" sz="1600"/>
                        <a:t> (</a:t>
                      </a:r>
                      <a:r>
                        <a:rPr lang="zh-CN" altLang="en-US" sz="1600"/>
                        <a:t>没有中</a:t>
                      </a:r>
                      <a:r>
                        <a:rPr lang="zh-CN" altLang="en-US" sz="1600"/>
                        <a:t>四的录取</a:t>
                      </a:r>
                      <a:r>
                        <a:rPr lang="en-US" altLang="zh-CN" sz="1600"/>
                        <a:t>)</a:t>
                      </a:r>
                      <a:endParaRPr lang="en-US" altLang="zh-CN" sz="1600">
                        <a:hlinkClick r:id="rId3" tooltip="Planning &amp; Guidance On AEIS &amp; Singapore School Admission Matters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zh-CN" altLang="en-US" sz="1600">
                          <a:sym typeface="+mn-ea"/>
                        </a:rPr>
                        <a:t>最高录到小四</a:t>
                      </a:r>
                      <a:r>
                        <a:rPr lang="en-US" altLang="zh-CN" sz="1600">
                          <a:sym typeface="+mn-ea"/>
                        </a:rPr>
                        <a:t> (</a:t>
                      </a:r>
                      <a:r>
                        <a:rPr lang="zh-CN" altLang="en-US" sz="1600">
                          <a:sym typeface="+mn-ea"/>
                        </a:rPr>
                        <a:t>没有小五</a:t>
                      </a:r>
                      <a:r>
                        <a:rPr lang="en-US" altLang="zh-CN" sz="1600">
                          <a:sym typeface="+mn-ea"/>
                        </a:rPr>
                        <a:t>/</a:t>
                      </a:r>
                      <a:r>
                        <a:rPr lang="zh-CN" altLang="en-US" sz="1600">
                          <a:sym typeface="+mn-ea"/>
                        </a:rPr>
                        <a:t>小六的录取</a:t>
                      </a:r>
                      <a:r>
                        <a:rPr lang="en-US" altLang="zh-CN" sz="1600">
                          <a:sym typeface="+mn-ea"/>
                        </a:rPr>
                        <a:t>)</a:t>
                      </a:r>
                      <a:endParaRPr lang="en-US" altLang="zh-CN" sz="1600"/>
                    </a:p>
                    <a:p>
                      <a:r>
                        <a:rPr lang="zh-CN" altLang="en-US" sz="1600">
                          <a:sym typeface="+mn-ea"/>
                        </a:rPr>
                        <a:t>最高录到中三</a:t>
                      </a:r>
                      <a:r>
                        <a:rPr lang="en-US" altLang="zh-CN" sz="1600">
                          <a:sym typeface="+mn-ea"/>
                        </a:rPr>
                        <a:t> (</a:t>
                      </a:r>
                      <a:r>
                        <a:rPr lang="zh-CN" altLang="en-US" sz="1600">
                          <a:sym typeface="+mn-ea"/>
                        </a:rPr>
                        <a:t>没有中</a:t>
                      </a:r>
                      <a:r>
                        <a:rPr lang="zh-CN" altLang="en-US" sz="1600">
                          <a:sym typeface="+mn-ea"/>
                        </a:rPr>
                        <a:t>四的录取</a:t>
                      </a:r>
                      <a:r>
                        <a:rPr lang="en-US" altLang="zh-CN" sz="1600">
                          <a:sym typeface="+mn-ea"/>
                        </a:rPr>
                        <a:t>)</a:t>
                      </a:r>
                      <a:endParaRPr lang="en-US" altLang="zh-CN" sz="1600">
                        <a:hlinkClick r:id="rId4" tooltip="All You Need To Know About S-AEIS Singapore - Raffles Edulab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20000">
                <a:tc>
                  <a:txBody>
                    <a:bodyPr/>
                    <a:p>
                      <a:r>
                        <a:rPr lang="zh-CN" altLang="en-US" sz="2000" b="1"/>
                        <a:t>名额</a:t>
                      </a:r>
                      <a:endParaRPr lang="zh-CN" altLang="en-US" sz="2000" b="1"/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lang="zh-CN" altLang="en-US" sz="1600"/>
                        <a:t>更多名额，更多录取可能</a:t>
                      </a:r>
                      <a:r>
                        <a:rPr lang="zh-CN" altLang="en-US" sz="1600"/>
                        <a:t>性</a:t>
                      </a:r>
                      <a:endParaRPr lang="zh-CN" altLang="en-US" sz="1600"/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zh-CN" altLang="en-US" sz="1600"/>
                        <a:t>更少名额，更少录取</a:t>
                      </a:r>
                      <a:r>
                        <a:rPr lang="zh-CN" altLang="en-US" sz="1600"/>
                        <a:t>可能性</a:t>
                      </a:r>
                      <a:endParaRPr lang="zh-CN" altLang="en-US" sz="1600"/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00000">
                <a:tc>
                  <a:txBody>
                    <a:bodyPr/>
                    <a:p>
                      <a:r>
                        <a:rPr lang="zh-CN" altLang="en-US" sz="2000" b="1"/>
                        <a:t>截点</a:t>
                      </a:r>
                      <a:endParaRPr lang="zh-CN" altLang="en-US" sz="2000" b="1"/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r>
                        <a:rPr lang="zh-CN" altLang="en-US" sz="1600"/>
                        <a:t>截至入学年的元旦，年满</a:t>
                      </a:r>
                      <a:r>
                        <a:rPr lang="en-US" altLang="zh-CN" sz="1600"/>
                        <a:t>12</a:t>
                      </a:r>
                      <a:r>
                        <a:rPr lang="zh-CN" altLang="en-US" sz="1600"/>
                        <a:t>岁（含</a:t>
                      </a:r>
                      <a:r>
                        <a:rPr lang="en-US" altLang="zh-CN" sz="1600"/>
                        <a:t>12+</a:t>
                      </a:r>
                      <a:r>
                        <a:rPr lang="zh-CN" altLang="en-US" sz="1600"/>
                        <a:t>）者可参加考试，最高录到小五</a:t>
                      </a:r>
                      <a:endParaRPr lang="en-US" altLang="zh-CN" sz="1600">
                        <a:hlinkClick r:id="rId5" tooltip="Understanding AEIS &amp; S-AEIS CEQ Eligibility for 2026 MOE Primary School ..."/>
                      </a:endParaRPr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r>
                        <a:rPr lang="zh-CN" altLang="en-US" sz="1600"/>
                        <a:t>截至入学年的元旦，年满</a:t>
                      </a:r>
                      <a:r>
                        <a:rPr lang="en-US" altLang="zh-CN" sz="1600"/>
                        <a:t>12</a:t>
                      </a:r>
                      <a:r>
                        <a:rPr lang="zh-CN" altLang="en-US" sz="1600"/>
                        <a:t>岁</a:t>
                      </a:r>
                      <a:r>
                        <a:rPr lang="zh-CN" altLang="en-US" sz="1600">
                          <a:sym typeface="+mn-ea"/>
                        </a:rPr>
                        <a:t>（含</a:t>
                      </a:r>
                      <a:r>
                        <a:rPr lang="en-US" altLang="zh-CN" sz="1600">
                          <a:sym typeface="+mn-ea"/>
                        </a:rPr>
                        <a:t>12+</a:t>
                      </a:r>
                      <a:r>
                        <a:rPr lang="zh-CN" altLang="en-US" sz="1600">
                          <a:sym typeface="+mn-ea"/>
                        </a:rPr>
                        <a:t>）</a:t>
                      </a:r>
                      <a:r>
                        <a:rPr lang="zh-CN" altLang="en-US" sz="1600"/>
                        <a:t>者不得报读小学阶段，但可申请中学阶段。</a:t>
                      </a:r>
                      <a:endParaRPr lang="en-US" altLang="zh-CN" sz="1600"/>
                    </a:p>
                  </a:txBody>
                  <a:tcPr marL="0" marR="0" marT="0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" name="Diagram 8"/>
          <p:cNvGraphicFramePr/>
          <p:nvPr/>
        </p:nvGraphicFramePr>
        <p:xfrm>
          <a:off x="347980" y="986155"/>
          <a:ext cx="6938645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18" name="Diagram 17"/>
          <p:cNvGraphicFramePr/>
          <p:nvPr/>
        </p:nvGraphicFramePr>
        <p:xfrm>
          <a:off x="7114540" y="1394459"/>
          <a:ext cx="4643120" cy="3223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6" name="Picture 2" descr="PSLE 2018 EXAM TIME TABLE SINGAPORE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12252" r="8065" b="10979"/>
          <a:stretch>
            <a:fillRect/>
          </a:stretch>
        </p:blipFill>
        <p:spPr bwMode="auto">
          <a:xfrm>
            <a:off x="6859358" y="6101504"/>
            <a:ext cx="1600201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fference Between Cambridge O Level and Cambridge IGCSE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" t="27413" r="3326" b="26534"/>
          <a:stretch>
            <a:fillRect/>
          </a:stretch>
        </p:blipFill>
        <p:spPr bwMode="auto">
          <a:xfrm>
            <a:off x="9913054" y="4864736"/>
            <a:ext cx="2036376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3"/>
          <a:srcRect l="7334" t="23926" r="34082" b="19777"/>
          <a:stretch>
            <a:fillRect/>
          </a:stretch>
        </p:blipFill>
        <p:spPr>
          <a:xfrm>
            <a:off x="5284470" y="3735070"/>
            <a:ext cx="1417320" cy="76611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95495" y="1756410"/>
            <a:ext cx="25190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400" b="1" dirty="0"/>
              <a:t>7-17</a:t>
            </a:r>
            <a:r>
              <a:rPr lang="en-US" altLang="zh-CN" sz="2400" b="1" dirty="0"/>
              <a:t> </a:t>
            </a:r>
            <a:r>
              <a:rPr lang="zh-CN" altLang="en-US" sz="2400" b="1" dirty="0"/>
              <a:t>岁</a:t>
            </a:r>
            <a:endParaRPr lang="zh-CN" altLang="en-US" sz="24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80010" y="5015865"/>
            <a:ext cx="2885440" cy="175323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>
              <a:defRPr/>
            </a:pPr>
            <a:r>
              <a:rPr lang="zh-CN" altLang="en-US" b="0" i="0" dirty="0">
                <a:solidFill>
                  <a:srgbClr val="666666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新加坡的小学学制为六年，中学学制为四年。小学六年级和中学四年级没有</a:t>
            </a:r>
            <a:r>
              <a:rPr lang="en-US" altLang="zh-CN" b="0" i="0" dirty="0">
                <a:solidFill>
                  <a:srgbClr val="666666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AEIS</a:t>
            </a:r>
            <a:r>
              <a:rPr lang="zh-CN" altLang="en-US" b="0" i="0" dirty="0">
                <a:solidFill>
                  <a:srgbClr val="666666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考试，因为这两个年级面临毕业考试，不接受插班申请。</a:t>
            </a:r>
            <a:endParaRPr lang="zh-CN" altLang="en-US" b="0" i="0" dirty="0">
              <a:solidFill>
                <a:srgbClr val="666666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4520" y="135255"/>
            <a:ext cx="1037336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381000" algn="ctr"/>
            <a:r>
              <a:rPr lang="zh-CN" altLang="en-US" sz="2800" b="1">
                <a:solidFill>
                  <a:srgbClr val="0070C0"/>
                </a:solidFill>
                <a:latin typeface="Arial Unicode MS" charset="0"/>
                <a:ea typeface="微软雅黑" panose="020B0503020204020204" charset="-122"/>
                <a:sym typeface="+mn-ea"/>
              </a:rPr>
              <a:t>入学途径与政府学校升学路径</a:t>
            </a:r>
            <a:endParaRPr lang="zh-CN" altLang="en-US" sz="2800" b="1">
              <a:solidFill>
                <a:srgbClr val="0070C0"/>
              </a:solidFill>
              <a:latin typeface="Arial Unicode MS" charset="0"/>
              <a:ea typeface="微软雅黑" panose="020B0503020204020204" charset="-122"/>
              <a:sym typeface="+mn-ea"/>
            </a:endParaRPr>
          </a:p>
          <a:p>
            <a:pPr marL="0" indent="381000" algn="ctr"/>
            <a:r>
              <a:rPr lang="en-US" altLang="zh-CN" sz="2400">
                <a:solidFill>
                  <a:srgbClr val="000000"/>
                </a:solidFill>
                <a:latin typeface="Arial Unicode MS" charset="0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Arial Unicode MS" charset="0"/>
                <a:ea typeface="微软雅黑" panose="020B0503020204020204" charset="-122"/>
                <a:sym typeface="+mn-ea"/>
              </a:rPr>
              <a:t>小学</a:t>
            </a:r>
            <a:r>
              <a:rPr lang="en-US" altLang="zh-CN" sz="2400">
                <a:solidFill>
                  <a:srgbClr val="000000"/>
                </a:solidFill>
                <a:latin typeface="Arial Unicode MS" charset="0"/>
                <a:ea typeface="微软雅黑" panose="020B0503020204020204" charset="-122"/>
                <a:sym typeface="+mn-ea"/>
              </a:rPr>
              <a:t> / </a:t>
            </a:r>
            <a:r>
              <a:rPr lang="zh-CN" altLang="en-US" sz="2400">
                <a:solidFill>
                  <a:srgbClr val="000000"/>
                </a:solidFill>
                <a:latin typeface="Arial Unicode MS" charset="0"/>
                <a:ea typeface="微软雅黑" panose="020B0503020204020204" charset="-122"/>
                <a:sym typeface="+mn-ea"/>
              </a:rPr>
              <a:t>中学</a:t>
            </a:r>
            <a:r>
              <a:rPr lang="en-US" altLang="zh-CN" sz="2400">
                <a:solidFill>
                  <a:srgbClr val="000000"/>
                </a:solidFill>
                <a:latin typeface="Arial Unicode MS" charset="0"/>
                <a:ea typeface="微软雅黑" panose="020B0503020204020204" charset="-122"/>
                <a:sym typeface="+mn-ea"/>
              </a:rPr>
              <a:t>)</a:t>
            </a:r>
            <a:endParaRPr lang="en-US" altLang="zh-CN" sz="2400">
              <a:solidFill>
                <a:srgbClr val="000000"/>
              </a:solidFill>
              <a:latin typeface="Arial Unicode MS" charset="0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pexels-khwanchai-41616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20000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alpha val="15000"/>
              </a:schemeClr>
            </a:solidFill>
          </a:ln>
        </p:spPr>
      </p:pic>
      <p:sp>
        <p:nvSpPr>
          <p:cNvPr id="21" name="图形 19"/>
          <p:cNvSpPr/>
          <p:nvPr>
            <p:custDataLst>
              <p:tags r:id="rId3"/>
            </p:custDataLst>
          </p:nvPr>
        </p:nvSpPr>
        <p:spPr>
          <a:xfrm>
            <a:off x="1467803" y="4371340"/>
            <a:ext cx="9256395" cy="358775"/>
          </a:xfrm>
          <a:custGeom>
            <a:avLst/>
            <a:gdLst>
              <a:gd name="connsiteX0" fmla="*/ 5751767 w 5751766"/>
              <a:gd name="connsiteY0" fmla="*/ 0 h 282225"/>
              <a:gd name="connsiteX1" fmla="*/ 866680 w 5751766"/>
              <a:gd name="connsiteY1" fmla="*/ 0 h 282225"/>
              <a:gd name="connsiteX2" fmla="*/ 433388 w 5751766"/>
              <a:gd name="connsiteY2" fmla="*/ 282226 h 282225"/>
              <a:gd name="connsiteX3" fmla="*/ 433388 w 5751766"/>
              <a:gd name="connsiteY3" fmla="*/ 0 h 282225"/>
              <a:gd name="connsiteX4" fmla="*/ 0 w 5751766"/>
              <a:gd name="connsiteY4" fmla="*/ 0 h 28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1766" h="282225">
                <a:moveTo>
                  <a:pt x="5751767" y="0"/>
                </a:moveTo>
                <a:lnTo>
                  <a:pt x="866680" y="0"/>
                </a:lnTo>
                <a:lnTo>
                  <a:pt x="433388" y="282226"/>
                </a:lnTo>
                <a:lnTo>
                  <a:pt x="433388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rgbClr val="FFFFFF"/>
            </a:solidFill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noFill/>
            </a:endParaRPr>
          </a:p>
        </p:txBody>
      </p:sp>
      <p:sp>
        <p:nvSpPr>
          <p:cNvPr id="3" name="标题 2"/>
          <p:cNvSpPr txBox="1"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467485" y="1805305"/>
            <a:ext cx="9257030" cy="2016125"/>
          </a:xfrm>
          <a:noFill/>
        </p:spPr>
        <p:txBody>
          <a:bodyPr wrap="square" lIns="0" tIns="0" rIns="0" bIns="179705" rtlCol="0" anchor="b" anchorCtr="0">
            <a:normAutofit/>
          </a:bodyPr>
          <a:lstStyle/>
          <a:p>
            <a:pPr marL="0" lvl="0" indent="0" algn="l" fontAlgn="auto">
              <a:lnSpc>
                <a:spcPct val="130000"/>
              </a:lnSpc>
              <a:buClrTx/>
              <a:buSzTx/>
              <a:buFontTx/>
            </a:pPr>
            <a:r>
              <a:rPr lang="zh-CN" altLang="en-US" sz="5335">
                <a:solidFill>
                  <a:srgbClr val="FFFFFF"/>
                </a:solidFill>
                <a:latin typeface="+mj-ea"/>
                <a:cs typeface="+mn-cs"/>
                <a:sym typeface="+mn-ea"/>
              </a:rPr>
              <a:t>理解</a:t>
            </a:r>
            <a:r>
              <a:rPr lang="en-US" altLang="en-US" sz="5335">
                <a:solidFill>
                  <a:srgbClr val="FFFFFF"/>
                </a:solidFill>
                <a:latin typeface="+mj-ea"/>
                <a:cs typeface="+mn-cs"/>
                <a:sym typeface="+mn-ea"/>
              </a:rPr>
              <a:t> KET/PET, AEIS &amp; S-AEIS</a:t>
            </a:r>
            <a:endParaRPr lang="en-US" altLang="en-US" sz="5335">
              <a:solidFill>
                <a:srgbClr val="FFFFFF"/>
              </a:solidFill>
              <a:latin typeface="+mj-ea"/>
              <a:cs typeface="+mn-cs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3715" y="660400"/>
            <a:ext cx="3719195" cy="601345"/>
          </a:xfrm>
          <a:prstGeom prst="rect">
            <a:avLst/>
          </a:prstGeom>
        </p:spPr>
      </p:pic>
      <p:grpSp>
        <p:nvGrpSpPr>
          <p:cNvPr id="13" name="组合 12"/>
          <p:cNvGrpSpPr/>
          <p:nvPr>
            <p:custDataLst>
              <p:tags r:id="rId2"/>
            </p:custDataLst>
          </p:nvPr>
        </p:nvGrpSpPr>
        <p:grpSpPr>
          <a:xfrm>
            <a:off x="644525" y="1475740"/>
            <a:ext cx="5320665" cy="4680585"/>
            <a:chOff x="3741" y="295"/>
            <a:chExt cx="11480" cy="10098"/>
          </a:xfrm>
        </p:grpSpPr>
        <p:sp>
          <p:nvSpPr>
            <p:cNvPr id="28" name="椭圆 27"/>
            <p:cNvSpPr/>
            <p:nvPr>
              <p:custDataLst>
                <p:tags r:id="rId3"/>
              </p:custDataLst>
            </p:nvPr>
          </p:nvSpPr>
          <p:spPr>
            <a:xfrm>
              <a:off x="7685" y="295"/>
              <a:ext cx="3901" cy="3901"/>
            </a:xfrm>
            <a:prstGeom prst="ellipse">
              <a:avLst/>
            </a:prstGeom>
            <a:noFill/>
            <a:ln w="25400" cap="flat" cmpd="sng" algn="ctr">
              <a:solidFill>
                <a:srgbClr val="3383C2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endParaRPr lang="zh-CN" altLang="en-US" sz="5400"/>
            </a:p>
          </p:txBody>
        </p:sp>
        <p:sp>
          <p:nvSpPr>
            <p:cNvPr id="29" name="任意多边形: 形状 28"/>
            <p:cNvSpPr/>
            <p:nvPr>
              <p:custDataLst>
                <p:tags r:id="rId4"/>
              </p:custDataLst>
            </p:nvPr>
          </p:nvSpPr>
          <p:spPr>
            <a:xfrm>
              <a:off x="7912" y="2219"/>
              <a:ext cx="3459" cy="1730"/>
            </a:xfrm>
            <a:custGeom>
              <a:avLst/>
              <a:gdLst>
                <a:gd name="connsiteX0" fmla="*/ 0 w 1343026"/>
                <a:gd name="connsiteY0" fmla="*/ 0 h 671513"/>
                <a:gd name="connsiteX1" fmla="*/ 1343026 w 1343026"/>
                <a:gd name="connsiteY1" fmla="*/ 0 h 671513"/>
                <a:gd name="connsiteX2" fmla="*/ 671513 w 1343026"/>
                <a:gd name="connsiteY2" fmla="*/ 671513 h 671513"/>
                <a:gd name="connsiteX3" fmla="*/ 0 w 1343026"/>
                <a:gd name="connsiteY3" fmla="*/ 0 h 67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026" h="671513">
                  <a:moveTo>
                    <a:pt x="0" y="0"/>
                  </a:moveTo>
                  <a:lnTo>
                    <a:pt x="1343026" y="0"/>
                  </a:lnTo>
                  <a:cubicBezTo>
                    <a:pt x="1343026" y="370866"/>
                    <a:pt x="1042379" y="671513"/>
                    <a:pt x="671513" y="671513"/>
                  </a:cubicBezTo>
                  <a:cubicBezTo>
                    <a:pt x="300647" y="671513"/>
                    <a:pt x="0" y="370866"/>
                    <a:pt x="0" y="0"/>
                  </a:cubicBezTo>
                  <a:close/>
                </a:path>
              </a:pathLst>
            </a:custGeom>
            <a:solidFill>
              <a:srgbClr val="3383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endParaRPr lang="zh-CN" altLang="en-US" sz="5400"/>
            </a:p>
          </p:txBody>
        </p:sp>
        <p:cxnSp>
          <p:nvCxnSpPr>
            <p:cNvPr id="3" name="直接连接符 2"/>
            <p:cNvCxnSpPr/>
            <p:nvPr>
              <p:custDataLst>
                <p:tags r:id="rId5"/>
              </p:custDataLst>
            </p:nvPr>
          </p:nvCxnSpPr>
          <p:spPr>
            <a:xfrm flipH="1">
              <a:off x="6166" y="3560"/>
              <a:ext cx="1743" cy="1367"/>
            </a:xfrm>
            <a:prstGeom prst="line">
              <a:avLst/>
            </a:prstGeom>
            <a:noFill/>
            <a:ln w="25400" cap="flat" cmpd="sng" algn="ctr">
              <a:solidFill>
                <a:srgbClr val="FFFFFF">
                  <a:lumMod val="85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8" name="直接连接符 7"/>
            <p:cNvCxnSpPr/>
            <p:nvPr>
              <p:custDataLst>
                <p:tags r:id="rId6"/>
              </p:custDataLst>
            </p:nvPr>
          </p:nvCxnSpPr>
          <p:spPr>
            <a:xfrm>
              <a:off x="11404" y="3503"/>
              <a:ext cx="1702" cy="1424"/>
            </a:xfrm>
            <a:prstGeom prst="line">
              <a:avLst/>
            </a:prstGeom>
            <a:noFill/>
            <a:ln w="25400" cap="flat" cmpd="sng" algn="ctr">
              <a:solidFill>
                <a:srgbClr val="FFFFFF">
                  <a:lumMod val="85000"/>
                </a:srgbClr>
              </a:solidFill>
              <a:prstDash val="dash"/>
              <a:miter lim="800000"/>
            </a:ln>
            <a:effectLst/>
          </p:spPr>
        </p:cxnSp>
        <p:sp>
          <p:nvSpPr>
            <p:cNvPr id="14" name="矩形 13"/>
            <p:cNvSpPr/>
            <p:nvPr>
              <p:custDataLst>
                <p:tags r:id="rId7"/>
              </p:custDataLst>
            </p:nvPr>
          </p:nvSpPr>
          <p:spPr>
            <a:xfrm>
              <a:off x="7585" y="2453"/>
              <a:ext cx="4073" cy="989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</a:pPr>
              <a:r>
                <a:rPr lang="en-US" altLang="zh-CN" sz="2400" b="1" spc="15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CAE</a:t>
              </a:r>
              <a:endParaRPr lang="en-US" altLang="zh-CN" sz="2400" b="1" spc="1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20000"/>
                </a:lnSpc>
                <a:spcAft>
                  <a:spcPts val="0"/>
                </a:spcAft>
              </a:pPr>
              <a:endParaRPr lang="zh-CN" altLang="en-US" sz="2000" b="1" spc="1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椭圆 23"/>
            <p:cNvSpPr/>
            <p:nvPr>
              <p:custDataLst>
                <p:tags r:id="rId8"/>
              </p:custDataLst>
            </p:nvPr>
          </p:nvSpPr>
          <p:spPr>
            <a:xfrm>
              <a:off x="7948" y="4744"/>
              <a:ext cx="3183" cy="3183"/>
            </a:xfrm>
            <a:prstGeom prst="ellipse">
              <a:avLst/>
            </a:prstGeom>
            <a:noFill/>
            <a:ln w="25400" cap="flat" cmpd="sng" algn="ctr">
              <a:solidFill>
                <a:srgbClr val="37AEDF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endParaRPr lang="zh-CN" altLang="en-US" sz="5400"/>
            </a:p>
          </p:txBody>
        </p:sp>
        <p:cxnSp>
          <p:nvCxnSpPr>
            <p:cNvPr id="15" name="直接连接符 14"/>
            <p:cNvCxnSpPr/>
            <p:nvPr>
              <p:custDataLst>
                <p:tags r:id="rId9"/>
              </p:custDataLst>
            </p:nvPr>
          </p:nvCxnSpPr>
          <p:spPr>
            <a:xfrm>
              <a:off x="9579" y="4197"/>
              <a:ext cx="0" cy="531"/>
            </a:xfrm>
            <a:prstGeom prst="line">
              <a:avLst/>
            </a:prstGeom>
            <a:noFill/>
            <a:ln w="25400" cap="flat" cmpd="sng" algn="ctr">
              <a:solidFill>
                <a:srgbClr val="FFFFFF">
                  <a:lumMod val="85000"/>
                </a:srgbClr>
              </a:solidFill>
              <a:prstDash val="dash"/>
              <a:miter lim="800000"/>
            </a:ln>
            <a:effectLst/>
          </p:spPr>
        </p:cxn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0"/>
            <a:srcRect t="9496"/>
            <a:stretch>
              <a:fillRect/>
            </a:stretch>
          </p:blipFill>
          <p:spPr>
            <a:xfrm>
              <a:off x="8417" y="5321"/>
              <a:ext cx="2325" cy="915"/>
            </a:xfrm>
            <a:prstGeom prst="rect">
              <a:avLst/>
            </a:prstGeom>
          </p:spPr>
        </p:pic>
        <p:sp>
          <p:nvSpPr>
            <p:cNvPr id="37" name="椭圆 36"/>
            <p:cNvSpPr/>
            <p:nvPr>
              <p:custDataLst>
                <p:tags r:id="rId11"/>
              </p:custDataLst>
            </p:nvPr>
          </p:nvSpPr>
          <p:spPr>
            <a:xfrm>
              <a:off x="3754" y="4622"/>
              <a:ext cx="3183" cy="3183"/>
            </a:xfrm>
            <a:prstGeom prst="ellipse">
              <a:avLst/>
            </a:prstGeom>
            <a:noFill/>
            <a:ln w="25400" cap="flat" cmpd="sng" algn="ctr">
              <a:solidFill>
                <a:srgbClr val="37AEDF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endParaRPr lang="zh-CN" altLang="en-US" sz="5400"/>
            </a:p>
          </p:txBody>
        </p:sp>
        <p:sp>
          <p:nvSpPr>
            <p:cNvPr id="38" name="任意多边形: 形状 24"/>
            <p:cNvSpPr/>
            <p:nvPr>
              <p:custDataLst>
                <p:tags r:id="rId12"/>
              </p:custDataLst>
            </p:nvPr>
          </p:nvSpPr>
          <p:spPr>
            <a:xfrm>
              <a:off x="3741" y="6258"/>
              <a:ext cx="3224" cy="1611"/>
            </a:xfrm>
            <a:custGeom>
              <a:avLst/>
              <a:gdLst>
                <a:gd name="connsiteX0" fmla="*/ 0 w 1343026"/>
                <a:gd name="connsiteY0" fmla="*/ 0 h 671513"/>
                <a:gd name="connsiteX1" fmla="*/ 1343026 w 1343026"/>
                <a:gd name="connsiteY1" fmla="*/ 0 h 671513"/>
                <a:gd name="connsiteX2" fmla="*/ 671513 w 1343026"/>
                <a:gd name="connsiteY2" fmla="*/ 671513 h 671513"/>
                <a:gd name="connsiteX3" fmla="*/ 0 w 1343026"/>
                <a:gd name="connsiteY3" fmla="*/ 0 h 67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026" h="671513">
                  <a:moveTo>
                    <a:pt x="0" y="0"/>
                  </a:moveTo>
                  <a:lnTo>
                    <a:pt x="1343026" y="0"/>
                  </a:lnTo>
                  <a:cubicBezTo>
                    <a:pt x="1343026" y="370866"/>
                    <a:pt x="1042379" y="671513"/>
                    <a:pt x="671513" y="671513"/>
                  </a:cubicBezTo>
                  <a:cubicBezTo>
                    <a:pt x="300647" y="671513"/>
                    <a:pt x="0" y="370866"/>
                    <a:pt x="0" y="0"/>
                  </a:cubicBezTo>
                  <a:close/>
                </a:path>
              </a:pathLst>
            </a:custGeom>
            <a:solidFill>
              <a:srgbClr val="37AE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endParaRPr lang="zh-CN" altLang="en-US" sz="5400"/>
            </a:p>
          </p:txBody>
        </p:sp>
        <p:sp>
          <p:nvSpPr>
            <p:cNvPr id="39" name="矩形 38"/>
            <p:cNvSpPr/>
            <p:nvPr>
              <p:custDataLst>
                <p:tags r:id="rId13"/>
              </p:custDataLst>
            </p:nvPr>
          </p:nvSpPr>
          <p:spPr>
            <a:xfrm>
              <a:off x="4056" y="6379"/>
              <a:ext cx="2522" cy="989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</a:pPr>
              <a:r>
                <a:rPr lang="en-US" altLang="zh-CN" sz="1800" b="1" spc="15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IELTS</a:t>
              </a:r>
              <a:endParaRPr lang="zh-CN" altLang="en-US" sz="1800" b="1" spc="1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20000"/>
                </a:lnSpc>
                <a:spcAft>
                  <a:spcPts val="0"/>
                </a:spcAft>
              </a:pPr>
              <a:endParaRPr lang="zh-CN" altLang="en-US" sz="1800" b="1" spc="1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椭圆 41"/>
            <p:cNvSpPr/>
            <p:nvPr>
              <p:custDataLst>
                <p:tags r:id="rId14"/>
              </p:custDataLst>
            </p:nvPr>
          </p:nvSpPr>
          <p:spPr>
            <a:xfrm>
              <a:off x="12038" y="4701"/>
              <a:ext cx="3183" cy="3183"/>
            </a:xfrm>
            <a:prstGeom prst="ellipse">
              <a:avLst/>
            </a:prstGeom>
            <a:noFill/>
            <a:ln w="25400" cap="flat" cmpd="sng" algn="ctr">
              <a:solidFill>
                <a:srgbClr val="37AEDF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endParaRPr lang="zh-CN" altLang="en-US" sz="5400"/>
            </a:p>
          </p:txBody>
        </p:sp>
        <p:sp>
          <p:nvSpPr>
            <p:cNvPr id="43" name="任意多边形: 形状 24"/>
            <p:cNvSpPr/>
            <p:nvPr>
              <p:custDataLst>
                <p:tags r:id="rId15"/>
              </p:custDataLst>
            </p:nvPr>
          </p:nvSpPr>
          <p:spPr>
            <a:xfrm>
              <a:off x="11997" y="6337"/>
              <a:ext cx="3224" cy="1611"/>
            </a:xfrm>
            <a:custGeom>
              <a:avLst/>
              <a:gdLst>
                <a:gd name="connsiteX0" fmla="*/ 0 w 1343026"/>
                <a:gd name="connsiteY0" fmla="*/ 0 h 671513"/>
                <a:gd name="connsiteX1" fmla="*/ 1343026 w 1343026"/>
                <a:gd name="connsiteY1" fmla="*/ 0 h 671513"/>
                <a:gd name="connsiteX2" fmla="*/ 671513 w 1343026"/>
                <a:gd name="connsiteY2" fmla="*/ 671513 h 671513"/>
                <a:gd name="connsiteX3" fmla="*/ 0 w 1343026"/>
                <a:gd name="connsiteY3" fmla="*/ 0 h 67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026" h="671513">
                  <a:moveTo>
                    <a:pt x="0" y="0"/>
                  </a:moveTo>
                  <a:lnTo>
                    <a:pt x="1343026" y="0"/>
                  </a:lnTo>
                  <a:cubicBezTo>
                    <a:pt x="1343026" y="370866"/>
                    <a:pt x="1042379" y="671513"/>
                    <a:pt x="671513" y="671513"/>
                  </a:cubicBezTo>
                  <a:cubicBezTo>
                    <a:pt x="300647" y="671513"/>
                    <a:pt x="0" y="370866"/>
                    <a:pt x="0" y="0"/>
                  </a:cubicBezTo>
                  <a:close/>
                </a:path>
              </a:pathLst>
            </a:custGeom>
            <a:solidFill>
              <a:srgbClr val="37AE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endParaRPr lang="zh-CN" altLang="en-US" sz="5400"/>
            </a:p>
          </p:txBody>
        </p:sp>
        <p:sp>
          <p:nvSpPr>
            <p:cNvPr id="44" name="矩形 43"/>
            <p:cNvSpPr/>
            <p:nvPr>
              <p:custDataLst>
                <p:tags r:id="rId16"/>
              </p:custDataLst>
            </p:nvPr>
          </p:nvSpPr>
          <p:spPr>
            <a:xfrm>
              <a:off x="12340" y="6458"/>
              <a:ext cx="2608" cy="989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</a:pPr>
              <a:r>
                <a:rPr lang="en-US" altLang="zh-CN" sz="1800" b="1" spc="15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Linguaskill</a:t>
              </a:r>
              <a:endParaRPr lang="en-US" altLang="zh-CN" sz="1800" b="1" spc="1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20000"/>
                </a:lnSpc>
                <a:spcAft>
                  <a:spcPts val="0"/>
                </a:spcAft>
              </a:pPr>
              <a:endParaRPr lang="zh-CN" altLang="en-US" sz="1600" b="1" spc="1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17"/>
            <a:srcRect l="12282" t="24351"/>
            <a:stretch>
              <a:fillRect/>
            </a:stretch>
          </p:blipFill>
          <p:spPr>
            <a:xfrm>
              <a:off x="7909" y="1357"/>
              <a:ext cx="3463" cy="747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8"/>
            <a:srcRect l="17135" t="15439" r="11995" b="15647"/>
            <a:stretch>
              <a:fillRect/>
            </a:stretch>
          </p:blipFill>
          <p:spPr>
            <a:xfrm>
              <a:off x="4471" y="5219"/>
              <a:ext cx="1801" cy="719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9"/>
            <a:srcRect t="18018"/>
            <a:stretch>
              <a:fillRect/>
            </a:stretch>
          </p:blipFill>
          <p:spPr>
            <a:xfrm>
              <a:off x="12285" y="5426"/>
              <a:ext cx="2663" cy="728"/>
            </a:xfrm>
            <a:prstGeom prst="rect">
              <a:avLst/>
            </a:prstGeom>
          </p:spPr>
        </p:pic>
        <p:cxnSp>
          <p:nvCxnSpPr>
            <p:cNvPr id="2" name="直接连接符 1"/>
            <p:cNvCxnSpPr/>
            <p:nvPr>
              <p:custDataLst>
                <p:tags r:id="rId20"/>
              </p:custDataLst>
            </p:nvPr>
          </p:nvCxnSpPr>
          <p:spPr>
            <a:xfrm flipH="1">
              <a:off x="8034" y="6438"/>
              <a:ext cx="1743" cy="1367"/>
            </a:xfrm>
            <a:prstGeom prst="line">
              <a:avLst/>
            </a:prstGeom>
            <a:noFill/>
            <a:ln w="25400" cap="flat" cmpd="sng" algn="ctr">
              <a:solidFill>
                <a:srgbClr val="FFFFFF">
                  <a:lumMod val="85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7" name="直接连接符 6"/>
            <p:cNvCxnSpPr/>
            <p:nvPr>
              <p:custDataLst>
                <p:tags r:id="rId21"/>
              </p:custDataLst>
            </p:nvPr>
          </p:nvCxnSpPr>
          <p:spPr>
            <a:xfrm>
              <a:off x="9313" y="6379"/>
              <a:ext cx="1702" cy="1424"/>
            </a:xfrm>
            <a:prstGeom prst="line">
              <a:avLst/>
            </a:prstGeom>
            <a:noFill/>
            <a:ln w="25400" cap="flat" cmpd="sng" algn="ctr">
              <a:solidFill>
                <a:srgbClr val="FFFFFF">
                  <a:lumMod val="85000"/>
                </a:srgbClr>
              </a:solidFill>
              <a:prstDash val="dash"/>
              <a:miter lim="800000"/>
            </a:ln>
            <a:effectLst/>
          </p:spPr>
        </p:cxnSp>
        <p:sp>
          <p:nvSpPr>
            <p:cNvPr id="9" name="任意多边形: 形状 24"/>
            <p:cNvSpPr/>
            <p:nvPr>
              <p:custDataLst>
                <p:tags r:id="rId22"/>
              </p:custDataLst>
            </p:nvPr>
          </p:nvSpPr>
          <p:spPr>
            <a:xfrm>
              <a:off x="7928" y="6316"/>
              <a:ext cx="3224" cy="1611"/>
            </a:xfrm>
            <a:custGeom>
              <a:avLst/>
              <a:gdLst>
                <a:gd name="connsiteX0" fmla="*/ 0 w 1343026"/>
                <a:gd name="connsiteY0" fmla="*/ 0 h 671513"/>
                <a:gd name="connsiteX1" fmla="*/ 1343026 w 1343026"/>
                <a:gd name="connsiteY1" fmla="*/ 0 h 671513"/>
                <a:gd name="connsiteX2" fmla="*/ 671513 w 1343026"/>
                <a:gd name="connsiteY2" fmla="*/ 671513 h 671513"/>
                <a:gd name="connsiteX3" fmla="*/ 0 w 1343026"/>
                <a:gd name="connsiteY3" fmla="*/ 0 h 67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026" h="671513">
                  <a:moveTo>
                    <a:pt x="0" y="0"/>
                  </a:moveTo>
                  <a:lnTo>
                    <a:pt x="1343026" y="0"/>
                  </a:lnTo>
                  <a:cubicBezTo>
                    <a:pt x="1343026" y="370866"/>
                    <a:pt x="1042379" y="671513"/>
                    <a:pt x="671513" y="671513"/>
                  </a:cubicBezTo>
                  <a:cubicBezTo>
                    <a:pt x="300647" y="671513"/>
                    <a:pt x="0" y="370866"/>
                    <a:pt x="0" y="0"/>
                  </a:cubicBezTo>
                  <a:close/>
                </a:path>
              </a:pathLst>
            </a:custGeom>
            <a:solidFill>
              <a:srgbClr val="37AE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endParaRPr lang="zh-CN" altLang="en-US" sz="5400"/>
            </a:p>
          </p:txBody>
        </p:sp>
        <p:sp>
          <p:nvSpPr>
            <p:cNvPr id="10" name="矩形 9"/>
            <p:cNvSpPr/>
            <p:nvPr>
              <p:custDataLst>
                <p:tags r:id="rId23"/>
              </p:custDataLst>
            </p:nvPr>
          </p:nvSpPr>
          <p:spPr>
            <a:xfrm>
              <a:off x="8278" y="6347"/>
              <a:ext cx="2522" cy="989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</a:pPr>
              <a:r>
                <a:rPr lang="en-US" altLang="zh-CN" sz="1800" b="1" spc="15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CEQ</a:t>
              </a:r>
              <a:endParaRPr lang="en-US" altLang="zh-CN" sz="1800" spc="1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20000"/>
                </a:lnSpc>
                <a:spcAft>
                  <a:spcPts val="0"/>
                </a:spcAft>
              </a:pPr>
              <a:endParaRPr lang="zh-CN" altLang="en-US" sz="1600" b="1" spc="15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24"/>
              </p:custDataLst>
            </p:nvPr>
          </p:nvSpPr>
          <p:spPr>
            <a:xfrm>
              <a:off x="6473" y="7733"/>
              <a:ext cx="2596" cy="2596"/>
            </a:xfrm>
            <a:prstGeom prst="ellipse">
              <a:avLst/>
            </a:prstGeom>
            <a:noFill/>
            <a:ln w="25400" cap="flat" cmpd="sng" algn="ctr">
              <a:solidFill>
                <a:srgbClr val="37AEDF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endParaRPr lang="zh-CN" altLang="en-US" sz="5400"/>
            </a:p>
          </p:txBody>
        </p:sp>
        <p:sp>
          <p:nvSpPr>
            <p:cNvPr id="12" name="任意多边形: 形状 24"/>
            <p:cNvSpPr/>
            <p:nvPr>
              <p:custDataLst>
                <p:tags r:id="rId25"/>
              </p:custDataLst>
            </p:nvPr>
          </p:nvSpPr>
          <p:spPr>
            <a:xfrm>
              <a:off x="6460" y="9079"/>
              <a:ext cx="2629" cy="1314"/>
            </a:xfrm>
            <a:custGeom>
              <a:avLst/>
              <a:gdLst>
                <a:gd name="connsiteX0" fmla="*/ 0 w 1343026"/>
                <a:gd name="connsiteY0" fmla="*/ 0 h 671513"/>
                <a:gd name="connsiteX1" fmla="*/ 1343026 w 1343026"/>
                <a:gd name="connsiteY1" fmla="*/ 0 h 671513"/>
                <a:gd name="connsiteX2" fmla="*/ 671513 w 1343026"/>
                <a:gd name="connsiteY2" fmla="*/ 671513 h 671513"/>
                <a:gd name="connsiteX3" fmla="*/ 0 w 1343026"/>
                <a:gd name="connsiteY3" fmla="*/ 0 h 67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026" h="671513">
                  <a:moveTo>
                    <a:pt x="0" y="0"/>
                  </a:moveTo>
                  <a:lnTo>
                    <a:pt x="1343026" y="0"/>
                  </a:lnTo>
                  <a:cubicBezTo>
                    <a:pt x="1343026" y="370866"/>
                    <a:pt x="1042379" y="671513"/>
                    <a:pt x="671513" y="671513"/>
                  </a:cubicBezTo>
                  <a:cubicBezTo>
                    <a:pt x="300647" y="671513"/>
                    <a:pt x="0" y="370866"/>
                    <a:pt x="0" y="0"/>
                  </a:cubicBezTo>
                  <a:close/>
                </a:path>
              </a:pathLst>
            </a:custGeom>
            <a:solidFill>
              <a:srgbClr val="37AE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endParaRPr lang="zh-CN" altLang="en-US" sz="5400"/>
            </a:p>
          </p:txBody>
        </p:sp>
        <p:sp>
          <p:nvSpPr>
            <p:cNvPr id="17" name="矩形 16"/>
            <p:cNvSpPr/>
            <p:nvPr>
              <p:custDataLst>
                <p:tags r:id="rId26"/>
              </p:custDataLst>
            </p:nvPr>
          </p:nvSpPr>
          <p:spPr>
            <a:xfrm>
              <a:off x="6165" y="8189"/>
              <a:ext cx="2922" cy="989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</a:pPr>
              <a:r>
                <a:rPr lang="en-US" sz="2000" b="1" spc="15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A2(KET)</a:t>
              </a:r>
              <a:endParaRPr lang="en-US" sz="2000" b="1" spc="15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27"/>
              </p:custDataLst>
            </p:nvPr>
          </p:nvSpPr>
          <p:spPr>
            <a:xfrm>
              <a:off x="6488" y="9016"/>
              <a:ext cx="2522" cy="989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</a:pPr>
              <a:r>
                <a:rPr lang="en-US" altLang="zh-CN" sz="1800" b="1" spc="15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7~9+Yr</a:t>
              </a:r>
              <a:endParaRPr lang="zh-CN" altLang="en-US" sz="1800" b="1" spc="1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椭圆 33"/>
            <p:cNvSpPr/>
            <p:nvPr>
              <p:custDataLst>
                <p:tags r:id="rId28"/>
              </p:custDataLst>
            </p:nvPr>
          </p:nvSpPr>
          <p:spPr>
            <a:xfrm>
              <a:off x="10005" y="7723"/>
              <a:ext cx="2596" cy="2596"/>
            </a:xfrm>
            <a:prstGeom prst="ellipse">
              <a:avLst/>
            </a:prstGeom>
            <a:noFill/>
            <a:ln w="25400" cap="flat" cmpd="sng" algn="ctr">
              <a:solidFill>
                <a:srgbClr val="37AEDF"/>
              </a:soli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endParaRPr lang="zh-CN" altLang="en-US" sz="5400"/>
            </a:p>
          </p:txBody>
        </p:sp>
        <p:sp>
          <p:nvSpPr>
            <p:cNvPr id="35" name="任意多边形: 形状 24"/>
            <p:cNvSpPr/>
            <p:nvPr>
              <p:custDataLst>
                <p:tags r:id="rId29"/>
              </p:custDataLst>
            </p:nvPr>
          </p:nvSpPr>
          <p:spPr>
            <a:xfrm>
              <a:off x="9992" y="9069"/>
              <a:ext cx="2629" cy="1314"/>
            </a:xfrm>
            <a:custGeom>
              <a:avLst/>
              <a:gdLst>
                <a:gd name="connsiteX0" fmla="*/ 0 w 1343026"/>
                <a:gd name="connsiteY0" fmla="*/ 0 h 671513"/>
                <a:gd name="connsiteX1" fmla="*/ 1343026 w 1343026"/>
                <a:gd name="connsiteY1" fmla="*/ 0 h 671513"/>
                <a:gd name="connsiteX2" fmla="*/ 671513 w 1343026"/>
                <a:gd name="connsiteY2" fmla="*/ 671513 h 671513"/>
                <a:gd name="connsiteX3" fmla="*/ 0 w 1343026"/>
                <a:gd name="connsiteY3" fmla="*/ 0 h 67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026" h="671513">
                  <a:moveTo>
                    <a:pt x="0" y="0"/>
                  </a:moveTo>
                  <a:lnTo>
                    <a:pt x="1343026" y="0"/>
                  </a:lnTo>
                  <a:cubicBezTo>
                    <a:pt x="1343026" y="370866"/>
                    <a:pt x="1042379" y="671513"/>
                    <a:pt x="671513" y="671513"/>
                  </a:cubicBezTo>
                  <a:cubicBezTo>
                    <a:pt x="300647" y="671513"/>
                    <a:pt x="0" y="370866"/>
                    <a:pt x="0" y="0"/>
                  </a:cubicBezTo>
                  <a:close/>
                </a:path>
              </a:pathLst>
            </a:custGeom>
            <a:solidFill>
              <a:srgbClr val="37AE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endParaRPr lang="zh-CN" altLang="en-US" sz="5400"/>
            </a:p>
          </p:txBody>
        </p:sp>
        <p:sp>
          <p:nvSpPr>
            <p:cNvPr id="36" name="矩形 35"/>
            <p:cNvSpPr/>
            <p:nvPr>
              <p:custDataLst>
                <p:tags r:id="rId30"/>
              </p:custDataLst>
            </p:nvPr>
          </p:nvSpPr>
          <p:spPr>
            <a:xfrm>
              <a:off x="9578" y="8179"/>
              <a:ext cx="3528" cy="989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</a:pPr>
              <a:r>
                <a:rPr lang="en-US" sz="2000" b="1" spc="15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B1(PET)</a:t>
              </a:r>
              <a:endParaRPr lang="en-US" sz="2000" b="1" spc="15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" name="矩形 39"/>
            <p:cNvSpPr/>
            <p:nvPr>
              <p:custDataLst>
                <p:tags r:id="rId31"/>
              </p:custDataLst>
            </p:nvPr>
          </p:nvSpPr>
          <p:spPr>
            <a:xfrm>
              <a:off x="10020" y="9006"/>
              <a:ext cx="2522" cy="989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</a:pPr>
              <a:r>
                <a:rPr lang="en-US" altLang="zh-CN" sz="1800" b="1" spc="15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10~12 Yr</a:t>
              </a:r>
              <a:endParaRPr lang="en-US" sz="1800" b="1" spc="1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6" name="图片 15"/>
          <p:cNvPicPr/>
          <p:nvPr/>
        </p:nvPicPr>
        <p:blipFill>
          <a:blip r:embed="rId32"/>
          <a:stretch>
            <a:fillRect/>
          </a:stretch>
        </p:blipFill>
        <p:spPr>
          <a:xfrm>
            <a:off x="6727190" y="1261745"/>
            <a:ext cx="4762500" cy="5002530"/>
          </a:xfrm>
          <a:prstGeom prst="rect">
            <a:avLst/>
          </a:prstGeom>
        </p:spPr>
      </p:pic>
    </p:spTree>
    <p:custDataLst>
      <p:tags r:id="rId3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294005" y="1395730"/>
          <a:ext cx="11628120" cy="1678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471"/>
                <a:gridCol w="894471"/>
                <a:gridCol w="894470"/>
                <a:gridCol w="894471"/>
                <a:gridCol w="894471"/>
                <a:gridCol w="894471"/>
                <a:gridCol w="894470"/>
                <a:gridCol w="894471"/>
                <a:gridCol w="894471"/>
                <a:gridCol w="894471"/>
                <a:gridCol w="894470"/>
                <a:gridCol w="894471"/>
                <a:gridCol w="894471"/>
              </a:tblGrid>
              <a:tr h="519430">
                <a:tc gridSpan="1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           2025 AEIS</a:t>
                      </a:r>
                      <a:endParaRPr lang="en-US" altLang="zh-CN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/>
                </a:tc>
                <a:tc hMerge="1"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2026</a:t>
                      </a:r>
                      <a:endParaRPr lang="en-US" altLang="zh-CN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1943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报名</a:t>
                      </a:r>
                      <a:endParaRPr lang="zh-CN" altLang="en-US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考试</a:t>
                      </a:r>
                      <a:endParaRPr lang="zh-CN" altLang="en-US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入学</a:t>
                      </a:r>
                      <a:endParaRPr lang="zh-CN" altLang="en-US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1943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7</a:t>
                      </a:r>
                      <a:endParaRPr lang="en-US" altLang="zh-CN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9</a:t>
                      </a:r>
                      <a:endParaRPr lang="en-US" altLang="zh-CN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10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11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12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314960" y="4605655"/>
          <a:ext cx="11612880" cy="1514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740"/>
                <a:gridCol w="967740"/>
                <a:gridCol w="967740"/>
                <a:gridCol w="967740"/>
                <a:gridCol w="967740"/>
                <a:gridCol w="967740"/>
                <a:gridCol w="967740"/>
                <a:gridCol w="967740"/>
                <a:gridCol w="967740"/>
                <a:gridCol w="967740"/>
                <a:gridCol w="967740"/>
                <a:gridCol w="967740"/>
              </a:tblGrid>
              <a:tr h="504825">
                <a:tc gridSpan="1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2026 S-AEIS</a:t>
                      </a:r>
                      <a:endParaRPr lang="en-US" altLang="zh-CN"/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048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报名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考试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入学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/>
                </a:tc>
              </a:tr>
              <a:tr h="504825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3</a:t>
                      </a:r>
                      <a:endParaRPr lang="en-US" altLang="zh-CN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6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10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11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12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六角星 5"/>
          <p:cNvSpPr/>
          <p:nvPr/>
        </p:nvSpPr>
        <p:spPr>
          <a:xfrm>
            <a:off x="6709410" y="1306195"/>
            <a:ext cx="2433955" cy="2328545"/>
          </a:xfrm>
          <a:prstGeom prst="star6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rgbClr val="FF0000"/>
                </a:solidFill>
              </a:rPr>
              <a:t>+ / - 1 month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7" name="六角星 6"/>
          <p:cNvSpPr/>
          <p:nvPr/>
        </p:nvSpPr>
        <p:spPr>
          <a:xfrm>
            <a:off x="1513840" y="4505325"/>
            <a:ext cx="2433955" cy="2328545"/>
          </a:xfrm>
          <a:prstGeom prst="star6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rgbClr val="FF0000"/>
                </a:solidFill>
              </a:rPr>
              <a:t>+ / - 1 month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84680" y="501015"/>
            <a:ext cx="7813040" cy="891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381000" algn="ctr"/>
            <a:r>
              <a:rPr lang="zh-CN" altLang="en-US" sz="2800" b="1">
                <a:solidFill>
                  <a:srgbClr val="0070C0"/>
                </a:solidFill>
                <a:latin typeface="Arial Unicode MS" charset="0"/>
                <a:ea typeface="微软雅黑" panose="020B0503020204020204" charset="-122"/>
                <a:sym typeface="+mn-ea"/>
              </a:rPr>
              <a:t>月份</a:t>
            </a:r>
            <a:r>
              <a:rPr lang="zh-CN" altLang="en-US" sz="2800" b="1">
                <a:solidFill>
                  <a:srgbClr val="0070C0"/>
                </a:solidFill>
                <a:latin typeface="Arial Unicode MS" charset="0"/>
                <a:ea typeface="微软雅黑" panose="020B0503020204020204" charset="-122"/>
                <a:sym typeface="+mn-ea"/>
              </a:rPr>
              <a:t>时间线</a:t>
            </a:r>
            <a:endParaRPr lang="zh-CN" altLang="en-US" sz="2800" b="1">
              <a:solidFill>
                <a:srgbClr val="0070C0"/>
              </a:solidFill>
              <a:latin typeface="Arial Unicode MS" charset="0"/>
              <a:ea typeface="微软雅黑" panose="020B0503020204020204" charset="-122"/>
              <a:sym typeface="+mn-ea"/>
            </a:endParaRPr>
          </a:p>
          <a:p>
            <a:pPr marL="0" indent="381000" algn="ctr"/>
            <a:r>
              <a:rPr lang="en-US" altLang="zh-CN" sz="2400">
                <a:solidFill>
                  <a:srgbClr val="000000"/>
                </a:solidFill>
                <a:latin typeface="Arial Unicode MS" charset="0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Arial Unicode MS" charset="0"/>
                <a:ea typeface="微软雅黑" panose="020B0503020204020204" charset="-122"/>
                <a:sym typeface="+mn-ea"/>
              </a:rPr>
              <a:t>小学</a:t>
            </a:r>
            <a:r>
              <a:rPr lang="en-US" altLang="zh-CN" sz="2400">
                <a:solidFill>
                  <a:srgbClr val="000000"/>
                </a:solidFill>
                <a:latin typeface="Arial Unicode MS" charset="0"/>
                <a:ea typeface="微软雅黑" panose="020B0503020204020204" charset="-122"/>
                <a:sym typeface="+mn-ea"/>
              </a:rPr>
              <a:t> / </a:t>
            </a:r>
            <a:r>
              <a:rPr lang="zh-CN" altLang="en-US" sz="2400">
                <a:solidFill>
                  <a:srgbClr val="000000"/>
                </a:solidFill>
                <a:latin typeface="Arial Unicode MS" charset="0"/>
                <a:ea typeface="微软雅黑" panose="020B0503020204020204" charset="-122"/>
                <a:sym typeface="+mn-ea"/>
              </a:rPr>
              <a:t>中学</a:t>
            </a:r>
            <a:r>
              <a:rPr lang="en-US" altLang="zh-CN" sz="2400">
                <a:solidFill>
                  <a:srgbClr val="000000"/>
                </a:solidFill>
                <a:latin typeface="Arial Unicode MS" charset="0"/>
                <a:ea typeface="微软雅黑" panose="020B0503020204020204" charset="-122"/>
                <a:sym typeface="+mn-ea"/>
              </a:rPr>
              <a:t>)</a:t>
            </a:r>
            <a:endParaRPr lang="en-US" altLang="zh-CN" sz="2400">
              <a:solidFill>
                <a:srgbClr val="000000"/>
              </a:solidFill>
              <a:latin typeface="Arial Unicode MS" charset="0"/>
              <a:ea typeface="微软雅黑" panose="020B0503020204020204" charset="-122"/>
              <a:sym typeface="+mn-ea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1016635" y="3357880"/>
            <a:ext cx="10528935" cy="1132840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464810" y="6487795"/>
            <a:ext cx="5850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i="1"/>
              <a:t>*</a:t>
            </a:r>
            <a:r>
              <a:rPr lang="zh-CN" altLang="en-US" i="1"/>
              <a:t>每年时间不太一样</a:t>
            </a:r>
            <a:endParaRPr lang="en-US" altLang="zh-CN" i="1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6000" contrast="18000"/>
          </a:blip>
          <a:stretch>
            <a:fillRect/>
          </a:stretch>
        </p:blipFill>
        <p:spPr>
          <a:xfrm>
            <a:off x="10441305" y="2069465"/>
            <a:ext cx="661035" cy="6356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lum bright="6000" contrast="18000"/>
          </a:blip>
          <a:stretch>
            <a:fillRect/>
          </a:stretch>
        </p:blipFill>
        <p:spPr>
          <a:xfrm>
            <a:off x="3615055" y="5329555"/>
            <a:ext cx="661035" cy="635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  <p:bldP spid="7" grpId="0" bldLvl="0" animBg="1"/>
      <p:bldP spid="7" grpId="1" animBg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2995" y="1182370"/>
            <a:ext cx="9986010" cy="4392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9845" y="892810"/>
            <a:ext cx="9592310" cy="54584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40492842_1*i*1"/>
  <p:tag name="KSO_WM_TEMPLATE_CATEGORY" val="custom"/>
  <p:tag name="KSO_WM_TEMPLATE_INDEX" val="40492842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SUBTYPE" val="a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f"/>
  <p:tag name="KSO_WM_UNIT_INDEX" val="1_1_1"/>
  <p:tag name="KSO_WM_UNIT_ID" val="diagram20165067_1*p_h_f*1_1_1"/>
  <p:tag name="KSO_WM_TEMPLATE_CATEGORY" val="diagram"/>
  <p:tag name="KSO_WM_TEMPLATE_INDEX" val="2016506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  <p:tag name="KSO_WM_DIAGRAM_VIRTUALLY_FRAME" val="{&quot;height&quot;:417.4,&quot;left&quot;:50.75,&quot;top&quot;:102.25,&quot;width&quot;:710.3}"/>
</p:tagLst>
</file>

<file path=ppt/tags/tag100.xml><?xml version="1.0" encoding="utf-8"?>
<p:tagLst xmlns:p="http://schemas.openxmlformats.org/presentationml/2006/main">
  <p:tag name="KSO_WM_DIAGRAM_VIRTUALLY_FRAME" val="{&quot;height&quot;:592.5000000000001,&quot;left&quot;:75.45,&quot;top&quot;:52.649999999999935,&quot;width&quot;:871.35}"/>
</p:tagLst>
</file>

<file path=ppt/tags/tag101.xml><?xml version="1.0" encoding="utf-8"?>
<p:tagLst xmlns:p="http://schemas.openxmlformats.org/presentationml/2006/main">
  <p:tag name="KSO_WM_DIAGRAM_VIRTUALLY_FRAME" val="{&quot;height&quot;:592.5000000000001,&quot;left&quot;:75.45,&quot;top&quot;:52.649999999999935,&quot;width&quot;:871.35}"/>
</p:tagLst>
</file>

<file path=ppt/tags/tag102.xml><?xml version="1.0" encoding="utf-8"?>
<p:tagLst xmlns:p="http://schemas.openxmlformats.org/presentationml/2006/main">
  <p:tag name="KSO_WM_DIAGRAM_VIRTUALLY_FRAME" val="{&quot;height&quot;:592.5000000000001,&quot;left&quot;:75.45,&quot;top&quot;:52.649999999999935,&quot;width&quot;:871.35}"/>
</p:tagLst>
</file>

<file path=ppt/tags/tag103.xml><?xml version="1.0" encoding="utf-8"?>
<p:tagLst xmlns:p="http://schemas.openxmlformats.org/presentationml/2006/main">
  <p:tag name="KSO_WM_DIAGRAM_VIRTUALLY_FRAME" val="{&quot;height&quot;:592.5000000000001,&quot;left&quot;:75.45,&quot;top&quot;:52.649999999999935,&quot;width&quot;:871.35}"/>
</p:tagLst>
</file>

<file path=ppt/tags/tag104.xml><?xml version="1.0" encoding="utf-8"?>
<p:tagLst xmlns:p="http://schemas.openxmlformats.org/presentationml/2006/main">
  <p:tag name="KSO_WM_DIAGRAM_VIRTUALLY_FRAME" val="{&quot;height&quot;:592.5000000000001,&quot;left&quot;:75.45,&quot;top&quot;:52.649999999999935,&quot;width&quot;:871.35}"/>
</p:tagLst>
</file>

<file path=ppt/tags/tag105.xml><?xml version="1.0" encoding="utf-8"?>
<p:tagLst xmlns:p="http://schemas.openxmlformats.org/presentationml/2006/main">
  <p:tag name="KSO_WM_DIAGRAM_VIRTUALLY_FRAME" val="{&quot;height&quot;:592.5000000000001,&quot;left&quot;:75.45,&quot;top&quot;:52.649999999999935,&quot;width&quot;:871.35}"/>
</p:tagLst>
</file>

<file path=ppt/tags/tag106.xml><?xml version="1.0" encoding="utf-8"?>
<p:tagLst xmlns:p="http://schemas.openxmlformats.org/presentationml/2006/main">
  <p:tag name="KSO_WM_DIAGRAM_VIRTUALLY_FRAME" val="{&quot;height&quot;:592.5000000000001,&quot;left&quot;:75.45,&quot;top&quot;:52.649999999999935,&quot;width&quot;:871.35}"/>
</p:tagLst>
</file>

<file path=ppt/tags/tag107.xml><?xml version="1.0" encoding="utf-8"?>
<p:tagLst xmlns:p="http://schemas.openxmlformats.org/presentationml/2006/main">
  <p:tag name="KSO_WM_DIAGRAM_VIRTUALLY_FRAME" val="{&quot;height&quot;:592.5000000000001,&quot;left&quot;:75.45,&quot;top&quot;:52.649999999999935,&quot;width&quot;:871.35}"/>
</p:tagLst>
</file>

<file path=ppt/tags/tag108.xml><?xml version="1.0" encoding="utf-8"?>
<p:tagLst xmlns:p="http://schemas.openxmlformats.org/presentationml/2006/main">
  <p:tag name="KSO_WM_DIAGRAM_VIRTUALLY_FRAME" val="{&quot;height&quot;:592.5000000000001,&quot;left&quot;:75.45,&quot;top&quot;:52.649999999999935,&quot;width&quot;:871.35}"/>
</p:tagLst>
</file>

<file path=ppt/tags/tag109.xml><?xml version="1.0" encoding="utf-8"?>
<p:tagLst xmlns:p="http://schemas.openxmlformats.org/presentationml/2006/main">
  <p:tag name="KSO_WM_DIAGRAM_VIRTUALLY_FRAME" val="{&quot;height&quot;:592.5000000000001,&quot;left&quot;:75.45,&quot;top&quot;:52.649999999999935,&quot;width&quot;:871.35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1_1"/>
  <p:tag name="KSO_WM_UNIT_ID" val="diagram20165067_1*p_h_h_i*1_1_1_1"/>
  <p:tag name="KSO_WM_TEMPLATE_CATEGORY" val="diagram"/>
  <p:tag name="KSO_WM_TEMPLATE_INDEX" val="20165067"/>
  <p:tag name="KSO_WM_UNIT_LAYERLEVEL" val="1_1_1_1"/>
  <p:tag name="KSO_WM_TAG_VERSION" val="1.0"/>
  <p:tag name="KSO_WM_BEAUTIFY_FLAG" val="#wm#"/>
  <p:tag name="KSO_WM_UNIT_LINE_FORE_SCHEMECOLOR_INDEX" val="6"/>
  <p:tag name="KSO_WM_UNIT_LINE_FILL_TYPE" val="2"/>
  <p:tag name="KSO_WM_UNIT_TEXT_FILL_FORE_SCHEMECOLOR_INDEX" val="13"/>
  <p:tag name="KSO_WM_UNIT_TEXT_FILL_TYPE" val="1"/>
  <p:tag name="KSO_WM_DIAGRAM_VIRTUALLY_FRAME" val="{&quot;height&quot;:417.4,&quot;left&quot;:50.75,&quot;top&quot;:102.25,&quot;width&quot;:710.3}"/>
</p:tagLst>
</file>

<file path=ppt/tags/tag110.xml><?xml version="1.0" encoding="utf-8"?>
<p:tagLst xmlns:p="http://schemas.openxmlformats.org/presentationml/2006/main">
  <p:tag name="KSO_WM_DIAGRAM_VIRTUALLY_FRAME" val="{&quot;height&quot;:592.5000000000001,&quot;left&quot;:75.45,&quot;top&quot;:52.649999999999935,&quot;width&quot;:871.35}"/>
</p:tagLst>
</file>

<file path=ppt/tags/tag111.xml><?xml version="1.0" encoding="utf-8"?>
<p:tagLst xmlns:p="http://schemas.openxmlformats.org/presentationml/2006/main">
  <p:tag name="KSO_WM_DIAGRAM_VIRTUALLY_FRAME" val="{&quot;height&quot;:592.5000000000001,&quot;left&quot;:75.45,&quot;top&quot;:52.649999999999935,&quot;width&quot;:871.35}"/>
</p:tagLst>
</file>

<file path=ppt/tags/tag112.xml><?xml version="1.0" encoding="utf-8"?>
<p:tagLst xmlns:p="http://schemas.openxmlformats.org/presentationml/2006/main">
  <p:tag name="KSO_WM_DIAGRAM_VIRTUALLY_FRAME" val="{&quot;height&quot;:592.5000000000001,&quot;left&quot;:75.45,&quot;top&quot;:52.649999999999935,&quot;width&quot;:871.35}"/>
</p:tagLst>
</file>

<file path=ppt/tags/tag113.xml><?xml version="1.0" encoding="utf-8"?>
<p:tagLst xmlns:p="http://schemas.openxmlformats.org/presentationml/2006/main">
  <p:tag name="KSO_WM_DIAGRAM_VIRTUALLY_FRAME" val="{&quot;height&quot;:592.5000000000001,&quot;left&quot;:75.45,&quot;top&quot;:52.649999999999935,&quot;width&quot;:871.35}"/>
</p:tagLst>
</file>

<file path=ppt/tags/tag114.xml><?xml version="1.0" encoding="utf-8"?>
<p:tagLst xmlns:p="http://schemas.openxmlformats.org/presentationml/2006/main">
  <p:tag name="KSO_WM_DIAGRAM_VIRTUALLY_FRAME" val="{&quot;height&quot;:592.5000000000001,&quot;left&quot;:75.45,&quot;top&quot;:52.649999999999935,&quot;width&quot;:871.35}"/>
</p:tagLst>
</file>

<file path=ppt/tags/tag115.xml><?xml version="1.0" encoding="utf-8"?>
<p:tagLst xmlns:p="http://schemas.openxmlformats.org/presentationml/2006/main">
  <p:tag name="KSO_WM_DIAGRAM_VIRTUALLY_FRAME" val="{&quot;height&quot;:592.5000000000001,&quot;left&quot;:75.45,&quot;top&quot;:52.649999999999935,&quot;width&quot;:871.35}"/>
</p:tagLst>
</file>

<file path=ppt/tags/tag116.xml><?xml version="1.0" encoding="utf-8"?>
<p:tagLst xmlns:p="http://schemas.openxmlformats.org/presentationml/2006/main">
  <p:tag name="KSO_WM_DIAGRAM_VIRTUALLY_FRAME" val="{&quot;height&quot;:592.5000000000001,&quot;left&quot;:75.45,&quot;top&quot;:52.649999999999935,&quot;width&quot;:871.35}"/>
</p:tagLst>
</file>

<file path=ppt/tags/tag117.xml><?xml version="1.0" encoding="utf-8"?>
<p:tagLst xmlns:p="http://schemas.openxmlformats.org/presentationml/2006/main">
  <p:tag name="KSO_WM_DIAGRAM_VIRTUALLY_FRAME" val="{&quot;height&quot;:592.5000000000001,&quot;left&quot;:75.45,&quot;top&quot;:52.649999999999935,&quot;width&quot;:871.35}"/>
</p:tagLst>
</file>

<file path=ppt/tags/tag118.xml><?xml version="1.0" encoding="utf-8"?>
<p:tagLst xmlns:p="http://schemas.openxmlformats.org/presentationml/2006/main">
  <p:tag name="KSO_WM_DIAGRAM_VIRTUALLY_FRAME" val="{&quot;height&quot;:592.5000000000001,&quot;left&quot;:75.45,&quot;top&quot;:52.649999999999935,&quot;width&quot;:871.35}"/>
</p:tagLst>
</file>

<file path=ppt/tags/tag119.xml><?xml version="1.0" encoding="utf-8"?>
<p:tagLst xmlns:p="http://schemas.openxmlformats.org/presentationml/2006/main">
  <p:tag name="KSO_WM_DIAGRAM_VIRTUALLY_FRAME" val="{&quot;height&quot;:592.5000000000001,&quot;left&quot;:75.45,&quot;top&quot;:52.649999999999935,&quot;width&quot;:871.35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i"/>
  <p:tag name="KSO_WM_UNIT_INDEX" val="1_3"/>
  <p:tag name="KSO_WM_UNIT_ID" val="diagram20165067_1*p_i*1_3"/>
  <p:tag name="KSO_WM_TEMPLATE_CATEGORY" val="diagram"/>
  <p:tag name="KSO_WM_TEMPLATE_INDEX" val="20165067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DIAGRAM_VIRTUALLY_FRAME" val="{&quot;height&quot;:417.4,&quot;left&quot;:50.75,&quot;top&quot;:102.25,&quot;width&quot;:710.3}"/>
</p:tagLst>
</file>

<file path=ppt/tags/tag120.xml><?xml version="1.0" encoding="utf-8"?>
<p:tagLst xmlns:p="http://schemas.openxmlformats.org/presentationml/2006/main">
  <p:tag name="KSO_WM_DIAGRAM_VIRTUALLY_FRAME" val="{&quot;height&quot;:592.5000000000001,&quot;left&quot;:75.45,&quot;top&quot;:52.649999999999935,&quot;width&quot;:871.35}"/>
</p:tagLst>
</file>

<file path=ppt/tags/tag121.xml><?xml version="1.0" encoding="utf-8"?>
<p:tagLst xmlns:p="http://schemas.openxmlformats.org/presentationml/2006/main">
  <p:tag name="KSO_WM_SPECIAL_SOURCE" val="bdnull"/>
</p:tagLst>
</file>

<file path=ppt/tags/tag122.xml><?xml version="1.0" encoding="utf-8"?>
<p:tagLst xmlns:p="http://schemas.openxmlformats.org/presentationml/2006/main">
  <p:tag name="KSO_WM_DIAGRAM_VIRTUALLY_FRAME" val="{&quot;height&quot;:600.9,&quot;left&quot;:75.45,&quot;top&quot;:44.25,&quot;width&quot;:871.35}"/>
</p:tagLst>
</file>

<file path=ppt/tags/tag123.xml><?xml version="1.0" encoding="utf-8"?>
<p:tagLst xmlns:p="http://schemas.openxmlformats.org/presentationml/2006/main">
  <p:tag name="KSO_WM_DIAGRAM_VIRTUALLY_FRAME" val="{&quot;height&quot;:600.9,&quot;left&quot;:75.45,&quot;top&quot;:44.25,&quot;width&quot;:871.35}"/>
</p:tagLst>
</file>

<file path=ppt/tags/tag124.xml><?xml version="1.0" encoding="utf-8"?>
<p:tagLst xmlns:p="http://schemas.openxmlformats.org/presentationml/2006/main">
  <p:tag name="KSO_WM_DIAGRAM_VIRTUALLY_FRAME" val="{&quot;height&quot;:600.9,&quot;left&quot;:75.45,&quot;top&quot;:44.25,&quot;width&quot;:871.35}"/>
</p:tagLst>
</file>

<file path=ppt/tags/tag125.xml><?xml version="1.0" encoding="utf-8"?>
<p:tagLst xmlns:p="http://schemas.openxmlformats.org/presentationml/2006/main">
  <p:tag name="KSO_WM_DIAGRAM_VIRTUALLY_FRAME" val="{&quot;height&quot;:600.9,&quot;left&quot;:75.45,&quot;top&quot;:44.25,&quot;width&quot;:871.35}"/>
</p:tagLst>
</file>

<file path=ppt/tags/tag126.xml><?xml version="1.0" encoding="utf-8"?>
<p:tagLst xmlns:p="http://schemas.openxmlformats.org/presentationml/2006/main">
  <p:tag name="KSO_WM_DIAGRAM_VIRTUALLY_FRAME" val="{&quot;height&quot;:600.9,&quot;left&quot;:75.45,&quot;top&quot;:44.25,&quot;width&quot;:871.35}"/>
</p:tagLst>
</file>

<file path=ppt/tags/tag127.xml><?xml version="1.0" encoding="utf-8"?>
<p:tagLst xmlns:p="http://schemas.openxmlformats.org/presentationml/2006/main">
  <p:tag name="KSO_WM_DIAGRAM_VIRTUALLY_FRAME" val="{&quot;height&quot;:600.9,&quot;left&quot;:75.45,&quot;top&quot;:44.25,&quot;width&quot;:871.35}"/>
</p:tagLst>
</file>

<file path=ppt/tags/tag128.xml><?xml version="1.0" encoding="utf-8"?>
<p:tagLst xmlns:p="http://schemas.openxmlformats.org/presentationml/2006/main">
  <p:tag name="KSO_WM_DIAGRAM_VIRTUALLY_FRAME" val="{&quot;height&quot;:600.9,&quot;left&quot;:75.45,&quot;top&quot;:44.25,&quot;width&quot;:871.35}"/>
</p:tagLst>
</file>

<file path=ppt/tags/tag129.xml><?xml version="1.0" encoding="utf-8"?>
<p:tagLst xmlns:p="http://schemas.openxmlformats.org/presentationml/2006/main">
  <p:tag name="KSO_WM_DIAGRAM_VIRTUALLY_FRAME" val="{&quot;height&quot;:600.9,&quot;left&quot;:75.45,&quot;top&quot;:44.25,&quot;width&quot;:871.35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1_1"/>
  <p:tag name="KSO_WM_UNIT_ID" val="diagram20165067_1*p_h_h_i*1_1_1_1"/>
  <p:tag name="KSO_WM_TEMPLATE_CATEGORY" val="diagram"/>
  <p:tag name="KSO_WM_TEMPLATE_INDEX" val="20165067"/>
  <p:tag name="KSO_WM_UNIT_LAYERLEVEL" val="1_1_1_1"/>
  <p:tag name="KSO_WM_TAG_VERSION" val="1.0"/>
  <p:tag name="KSO_WM_BEAUTIFY_FLAG" val="#wm#"/>
  <p:tag name="KSO_WM_UNIT_LINE_FORE_SCHEMECOLOR_INDEX" val="6"/>
  <p:tag name="KSO_WM_UNIT_LINE_FILL_TYPE" val="2"/>
  <p:tag name="KSO_WM_UNIT_TEXT_FILL_FORE_SCHEMECOLOR_INDEX" val="13"/>
  <p:tag name="KSO_WM_UNIT_TEXT_FILL_TYPE" val="1"/>
  <p:tag name="KSO_WM_DIAGRAM_VIRTUALLY_FRAME" val="{&quot;height&quot;:417.4,&quot;left&quot;:50.75,&quot;top&quot;:102.25,&quot;width&quot;:710.3}"/>
</p:tagLst>
</file>

<file path=ppt/tags/tag130.xml><?xml version="1.0" encoding="utf-8"?>
<p:tagLst xmlns:p="http://schemas.openxmlformats.org/presentationml/2006/main">
  <p:tag name="KSO_WM_DIAGRAM_VIRTUALLY_FRAME" val="{&quot;height&quot;:600.9,&quot;left&quot;:75.45,&quot;top&quot;:44.25,&quot;width&quot;:871.35}"/>
</p:tagLst>
</file>

<file path=ppt/tags/tag131.xml><?xml version="1.0" encoding="utf-8"?>
<p:tagLst xmlns:p="http://schemas.openxmlformats.org/presentationml/2006/main">
  <p:tag name="KSO_WM_DIAGRAM_VIRTUALLY_FRAME" val="{&quot;height&quot;:600.9,&quot;left&quot;:75.45,&quot;top&quot;:44.25,&quot;width&quot;:871.35}"/>
</p:tagLst>
</file>

<file path=ppt/tags/tag132.xml><?xml version="1.0" encoding="utf-8"?>
<p:tagLst xmlns:p="http://schemas.openxmlformats.org/presentationml/2006/main">
  <p:tag name="KSO_WM_DIAGRAM_VIRTUALLY_FRAME" val="{&quot;height&quot;:600.9,&quot;left&quot;:75.45,&quot;top&quot;:44.25,&quot;width&quot;:871.35}"/>
</p:tagLst>
</file>

<file path=ppt/tags/tag133.xml><?xml version="1.0" encoding="utf-8"?>
<p:tagLst xmlns:p="http://schemas.openxmlformats.org/presentationml/2006/main">
  <p:tag name="KSO_WM_DIAGRAM_VIRTUALLY_FRAME" val="{&quot;height&quot;:600.9,&quot;left&quot;:75.45,&quot;top&quot;:44.25,&quot;width&quot;:871.35}"/>
</p:tagLst>
</file>

<file path=ppt/tags/tag134.xml><?xml version="1.0" encoding="utf-8"?>
<p:tagLst xmlns:p="http://schemas.openxmlformats.org/presentationml/2006/main">
  <p:tag name="KSO_WM_DIAGRAM_VIRTUALLY_FRAME" val="{&quot;height&quot;:600.9,&quot;left&quot;:75.45,&quot;top&quot;:44.25,&quot;width&quot;:871.35}"/>
</p:tagLst>
</file>

<file path=ppt/tags/tag135.xml><?xml version="1.0" encoding="utf-8"?>
<p:tagLst xmlns:p="http://schemas.openxmlformats.org/presentationml/2006/main">
  <p:tag name="KSO_WM_DIAGRAM_VIRTUALLY_FRAME" val="{&quot;height&quot;:600.9,&quot;left&quot;:75.45,&quot;top&quot;:44.25,&quot;width&quot;:871.35}"/>
</p:tagLst>
</file>

<file path=ppt/tags/tag136.xml><?xml version="1.0" encoding="utf-8"?>
<p:tagLst xmlns:p="http://schemas.openxmlformats.org/presentationml/2006/main">
  <p:tag name="KSO_WM_DIAGRAM_VIRTUALLY_FRAME" val="{&quot;height&quot;:600.9,&quot;left&quot;:75.45,&quot;top&quot;:44.25,&quot;width&quot;:871.35}"/>
</p:tagLst>
</file>

<file path=ppt/tags/tag137.xml><?xml version="1.0" encoding="utf-8"?>
<p:tagLst xmlns:p="http://schemas.openxmlformats.org/presentationml/2006/main">
  <p:tag name="KSO_WM_DIAGRAM_VIRTUALLY_FRAME" val="{&quot;height&quot;:600.9,&quot;left&quot;:75.45,&quot;top&quot;:44.25,&quot;width&quot;:871.35}"/>
</p:tagLst>
</file>

<file path=ppt/tags/tag138.xml><?xml version="1.0" encoding="utf-8"?>
<p:tagLst xmlns:p="http://schemas.openxmlformats.org/presentationml/2006/main">
  <p:tag name="KSO_WM_DIAGRAM_VIRTUALLY_FRAME" val="{&quot;height&quot;:600.9,&quot;left&quot;:75.45,&quot;top&quot;:44.25,&quot;width&quot;:871.35}"/>
</p:tagLst>
</file>

<file path=ppt/tags/tag139.xml><?xml version="1.0" encoding="utf-8"?>
<p:tagLst xmlns:p="http://schemas.openxmlformats.org/presentationml/2006/main">
  <p:tag name="KSO_WM_DIAGRAM_VIRTUALLY_FRAME" val="{&quot;height&quot;:600.9,&quot;left&quot;:75.45,&quot;top&quot;:44.25,&quot;width&quot;:871.35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1_2"/>
  <p:tag name="KSO_WM_UNIT_ID" val="diagram20165067_1*p_h_h_i*1_1_1_2"/>
  <p:tag name="KSO_WM_TEMPLATE_CATEGORY" val="diagram"/>
  <p:tag name="KSO_WM_TEMPLATE_INDEX" val="20165067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DIAGRAM_VIRTUALLY_FRAME" val="{&quot;height&quot;:417.4,&quot;left&quot;:50.75,&quot;top&quot;:102.25,&quot;width&quot;:710.3}"/>
</p:tagLst>
</file>

<file path=ppt/tags/tag140.xml><?xml version="1.0" encoding="utf-8"?>
<p:tagLst xmlns:p="http://schemas.openxmlformats.org/presentationml/2006/main">
  <p:tag name="KSO_WM_DIAGRAM_VIRTUALLY_FRAME" val="{&quot;height&quot;:600.9,&quot;left&quot;:75.45,&quot;top&quot;:44.25,&quot;width&quot;:871.35}"/>
</p:tagLst>
</file>

<file path=ppt/tags/tag141.xml><?xml version="1.0" encoding="utf-8"?>
<p:tagLst xmlns:p="http://schemas.openxmlformats.org/presentationml/2006/main">
  <p:tag name="KSO_WM_DIAGRAM_VIRTUALLY_FRAME" val="{&quot;height&quot;:600.9,&quot;left&quot;:75.45,&quot;top&quot;:44.25,&quot;width&quot;:871.35}"/>
</p:tagLst>
</file>

<file path=ppt/tags/tag142.xml><?xml version="1.0" encoding="utf-8"?>
<p:tagLst xmlns:p="http://schemas.openxmlformats.org/presentationml/2006/main">
  <p:tag name="KSO_WM_DIAGRAM_VIRTUALLY_FRAME" val="{&quot;height&quot;:600.9,&quot;left&quot;:75.45,&quot;top&quot;:44.25,&quot;width&quot;:871.35}"/>
</p:tagLst>
</file>

<file path=ppt/tags/tag143.xml><?xml version="1.0" encoding="utf-8"?>
<p:tagLst xmlns:p="http://schemas.openxmlformats.org/presentationml/2006/main">
  <p:tag name="KSO_WM_DIAGRAM_VIRTUALLY_FRAME" val="{&quot;height&quot;:600.9,&quot;left&quot;:75.45,&quot;top&quot;:44.25,&quot;width&quot;:871.35}"/>
</p:tagLst>
</file>

<file path=ppt/tags/tag144.xml><?xml version="1.0" encoding="utf-8"?>
<p:tagLst xmlns:p="http://schemas.openxmlformats.org/presentationml/2006/main">
  <p:tag name="KSO_WM_DIAGRAM_VIRTUALLY_FRAME" val="{&quot;height&quot;:600.9,&quot;left&quot;:75.45,&quot;top&quot;:44.25,&quot;width&quot;:871.35}"/>
</p:tagLst>
</file>

<file path=ppt/tags/tag145.xml><?xml version="1.0" encoding="utf-8"?>
<p:tagLst xmlns:p="http://schemas.openxmlformats.org/presentationml/2006/main">
  <p:tag name="KSO_WM_DIAGRAM_VIRTUALLY_FRAME" val="{&quot;height&quot;:600.9,&quot;left&quot;:75.45,&quot;top&quot;:44.25,&quot;width&quot;:871.35}"/>
</p:tagLst>
</file>

<file path=ppt/tags/tag146.xml><?xml version="1.0" encoding="utf-8"?>
<p:tagLst xmlns:p="http://schemas.openxmlformats.org/presentationml/2006/main">
  <p:tag name="KSO_WM_SPECIAL_SOURCE" val="bdnull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40492842_1*i*1"/>
  <p:tag name="KSO_WM_TEMPLATE_CATEGORY" val="custom"/>
  <p:tag name="KSO_WM_TEMPLATE_INDEX" val="40492842"/>
  <p:tag name="KSO_WM_UNIT_LAYERLEVEL" val="1"/>
  <p:tag name="KSO_WM_TAG_VERSION" val="3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40492842_1*i*2"/>
  <p:tag name="KSO_WM_TEMPLATE_CATEGORY" val="custom"/>
  <p:tag name="KSO_WM_TEMPLATE_INDEX" val="40492842"/>
  <p:tag name="KSO_WM_UNIT_LAYERLEVEL" val="1"/>
  <p:tag name="KSO_WM_TAG_VERSION" val="3.0"/>
  <p:tag name="KSO_WM_BEAUTIFY_FLAG" val="#wm#"/>
</p:tagLst>
</file>

<file path=ppt/tags/tag14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40492842_1*a*1"/>
  <p:tag name="KSO_WM_TEMPLATE_CATEGORY" val="custom"/>
  <p:tag name="KSO_WM_TEMPLATE_INDEX" val="40492842"/>
  <p:tag name="KSO_WM_UNIT_LAYERLEVEL" val="1"/>
  <p:tag name="KSO_WM_TAG_VERSION" val="3.0"/>
  <p:tag name="KSO_WM_BEAUTIFY_FLAG" val="#wm#"/>
  <p:tag name="KSO_WM_UNIT_TEXT_TYPE" val="1"/>
  <p:tag name="KSO_WM_UNIT_PRESET_TEXT" val="单击添加标题，文字是您思想的提炼，请言简的阐述您的观点。"/>
</p:tagLst>
</file>

<file path=ppt/tags/tag15.xml><?xml version="1.0" encoding="utf-8"?>
<p:tagLst xmlns:p="http://schemas.openxmlformats.org/presentationml/2006/main">
  <p:tag name="KSO_WM_UNIT_SUBTYPE" val="a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f"/>
  <p:tag name="KSO_WM_UNIT_INDEX" val="1_1_1_1"/>
  <p:tag name="KSO_WM_UNIT_ID" val="diagram20165067_1*p_h_h_f*1_1_1_1"/>
  <p:tag name="KSO_WM_TEMPLATE_CATEGORY" val="diagram"/>
  <p:tag name="KSO_WM_TEMPLATE_INDEX" val="20165067"/>
  <p:tag name="KSO_WM_UNIT_LAYERLEVEL" val="1_1_1_1"/>
  <p:tag name="KSO_WM_TAG_VERSION" val="1.0"/>
  <p:tag name="KSO_WM_BEAUTIFY_FLAG" val="#wm#"/>
  <p:tag name="KSO_WM_UNIT_PRESET_TEXT" val="文本"/>
  <p:tag name="KSO_WM_UNIT_TEXT_FILL_FORE_SCHEMECOLOR_INDEX" val="14"/>
  <p:tag name="KSO_WM_UNIT_TEXT_FILL_TYPE" val="1"/>
  <p:tag name="KSO_WM_DIAGRAM_VIRTUALLY_FRAME" val="{&quot;height&quot;:417.4,&quot;left&quot;:50.75,&quot;top&quot;:102.25,&quot;width&quot;:710.3}"/>
</p:tagLst>
</file>

<file path=ppt/tags/tag150.xml><?xml version="1.0" encoding="utf-8"?>
<p:tagLst xmlns:p="http://schemas.openxmlformats.org/presentationml/2006/main">
  <p:tag name="KSO_WM_SLIDE_ID" val="custom40492842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SLIDE_SIZE" val="960*540"/>
  <p:tag name="KSO_WM_SLIDE_POSITION" val="0*0"/>
  <p:tag name="KSO_WM_TAG_VERSION" val="3.0"/>
  <p:tag name="KSO_WM_BEAUTIFY_FLAG" val="#wm#"/>
  <p:tag name="KSO_WM_TEMPLATE_CATEGORY" val="custom"/>
  <p:tag name="KSO_WM_TEMPLATE_INDEX" val="40492842"/>
  <p:tag name="KSO_WM_SLIDE_LAYOUT" val="a"/>
  <p:tag name="KSO_WM_SLIDE_LAYOUT_CNT" val="1"/>
  <p:tag name="RESOURCE_RECORD_KEY" val="{&quot;65&quot;:[20231164],&quot;8&quot;:[20476732,40000056,20476268,20476935]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1_1"/>
  <p:tag name="KSO_WM_UNIT_ID" val="diagram20165067_1*p_h_h_i*1_1_1_1"/>
  <p:tag name="KSO_WM_TEMPLATE_CATEGORY" val="diagram"/>
  <p:tag name="KSO_WM_TEMPLATE_INDEX" val="20165067"/>
  <p:tag name="KSO_WM_UNIT_LAYERLEVEL" val="1_1_1_1"/>
  <p:tag name="KSO_WM_TAG_VERSION" val="1.0"/>
  <p:tag name="KSO_WM_BEAUTIFY_FLAG" val="#wm#"/>
  <p:tag name="KSO_WM_UNIT_LINE_FORE_SCHEMECOLOR_INDEX" val="6"/>
  <p:tag name="KSO_WM_UNIT_LINE_FILL_TYPE" val="2"/>
  <p:tag name="KSO_WM_UNIT_TEXT_FILL_FORE_SCHEMECOLOR_INDEX" val="13"/>
  <p:tag name="KSO_WM_UNIT_TEXT_FILL_TYPE" val="1"/>
  <p:tag name="KSO_WM_DIAGRAM_VIRTUALLY_FRAME" val="{&quot;height&quot;:417.4,&quot;left&quot;:50.75,&quot;top&quot;:102.25,&quot;width&quot;:710.3}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1_2"/>
  <p:tag name="KSO_WM_UNIT_ID" val="diagram20165067_1*p_h_h_i*1_1_1_2"/>
  <p:tag name="KSO_WM_TEMPLATE_CATEGORY" val="diagram"/>
  <p:tag name="KSO_WM_TEMPLATE_INDEX" val="20165067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DIAGRAM_VIRTUALLY_FRAME" val="{&quot;height&quot;:417.4,&quot;left&quot;:50.75,&quot;top&quot;:102.25,&quot;width&quot;:710.3}"/>
</p:tagLst>
</file>

<file path=ppt/tags/tag18.xml><?xml version="1.0" encoding="utf-8"?>
<p:tagLst xmlns:p="http://schemas.openxmlformats.org/presentationml/2006/main">
  <p:tag name="KSO_WM_UNIT_SUBTYPE" val="a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f"/>
  <p:tag name="KSO_WM_UNIT_INDEX" val="1_1_1_1"/>
  <p:tag name="KSO_WM_UNIT_ID" val="diagram20165067_1*p_h_h_f*1_1_1_1"/>
  <p:tag name="KSO_WM_TEMPLATE_CATEGORY" val="diagram"/>
  <p:tag name="KSO_WM_TEMPLATE_INDEX" val="20165067"/>
  <p:tag name="KSO_WM_UNIT_LAYERLEVEL" val="1_1_1_1"/>
  <p:tag name="KSO_WM_TAG_VERSION" val="1.0"/>
  <p:tag name="KSO_WM_BEAUTIFY_FLAG" val="#wm#"/>
  <p:tag name="KSO_WM_UNIT_PRESET_TEXT" val="文本"/>
  <p:tag name="KSO_WM_UNIT_TEXT_FILL_FORE_SCHEMECOLOR_INDEX" val="14"/>
  <p:tag name="KSO_WM_UNIT_TEXT_FILL_TYPE" val="1"/>
  <p:tag name="KSO_WM_DIAGRAM_VIRTUALLY_FRAME" val="{&quot;height&quot;:417.4,&quot;left&quot;:50.75,&quot;top&quot;:102.25,&quot;width&quot;:710.3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i"/>
  <p:tag name="KSO_WM_UNIT_INDEX" val="1_1"/>
  <p:tag name="KSO_WM_UNIT_ID" val="diagram20165067_1*p_i*1_1"/>
  <p:tag name="KSO_WM_TEMPLATE_CATEGORY" val="diagram"/>
  <p:tag name="KSO_WM_TEMPLATE_INDEX" val="20165067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DIAGRAM_VIRTUALLY_FRAME" val="{&quot;height&quot;:417.4,&quot;left&quot;:50.75,&quot;top&quot;:102.25,&quot;width&quot;:710.3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40492842_1*i*2"/>
  <p:tag name="KSO_WM_TEMPLATE_CATEGORY" val="custom"/>
  <p:tag name="KSO_WM_TEMPLATE_INDEX" val="40492842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i"/>
  <p:tag name="KSO_WM_UNIT_INDEX" val="1_2"/>
  <p:tag name="KSO_WM_UNIT_ID" val="diagram20165067_1*p_i*1_2"/>
  <p:tag name="KSO_WM_TEMPLATE_CATEGORY" val="diagram"/>
  <p:tag name="KSO_WM_TEMPLATE_INDEX" val="20165067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DIAGRAM_VIRTUALLY_FRAME" val="{&quot;height&quot;:417.4,&quot;left&quot;:50.75,&quot;top&quot;:102.25,&quot;width&quot;:710.3}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1_2"/>
  <p:tag name="KSO_WM_UNIT_ID" val="diagram20165067_1*p_h_h_i*1_1_1_2"/>
  <p:tag name="KSO_WM_TEMPLATE_CATEGORY" val="diagram"/>
  <p:tag name="KSO_WM_TEMPLATE_INDEX" val="20165067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DIAGRAM_VIRTUALLY_FRAME" val="{&quot;height&quot;:417.4,&quot;left&quot;:50.75,&quot;top&quot;:102.25,&quot;width&quot;:710.3}"/>
</p:tagLst>
</file>

<file path=ppt/tags/tag22.xml><?xml version="1.0" encoding="utf-8"?>
<p:tagLst xmlns:p="http://schemas.openxmlformats.org/presentationml/2006/main">
  <p:tag name="KSO_WM_UNIT_SUBTYPE" val="a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f"/>
  <p:tag name="KSO_WM_UNIT_INDEX" val="1_1_1_1"/>
  <p:tag name="KSO_WM_UNIT_ID" val="diagram20165067_1*p_h_h_f*1_1_1_1"/>
  <p:tag name="KSO_WM_TEMPLATE_CATEGORY" val="diagram"/>
  <p:tag name="KSO_WM_TEMPLATE_INDEX" val="20165067"/>
  <p:tag name="KSO_WM_UNIT_LAYERLEVEL" val="1_1_1_1"/>
  <p:tag name="KSO_WM_TAG_VERSION" val="1.0"/>
  <p:tag name="KSO_WM_BEAUTIFY_FLAG" val="#wm#"/>
  <p:tag name="KSO_WM_UNIT_PRESET_TEXT" val="文本"/>
  <p:tag name="KSO_WM_UNIT_TEXT_FILL_FORE_SCHEMECOLOR_INDEX" val="14"/>
  <p:tag name="KSO_WM_UNIT_TEXT_FILL_TYPE" val="1"/>
  <p:tag name="KSO_WM_DIAGRAM_VIRTUALLY_FRAME" val="{&quot;height&quot;:417.4,&quot;left&quot;:50.75,&quot;top&quot;:102.25,&quot;width&quot;:710.3}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1_1"/>
  <p:tag name="KSO_WM_UNIT_ID" val="diagram20165067_1*p_h_h_i*1_1_1_1"/>
  <p:tag name="KSO_WM_TEMPLATE_CATEGORY" val="diagram"/>
  <p:tag name="KSO_WM_TEMPLATE_INDEX" val="20165067"/>
  <p:tag name="KSO_WM_UNIT_LAYERLEVEL" val="1_1_1_1"/>
  <p:tag name="KSO_WM_TAG_VERSION" val="1.0"/>
  <p:tag name="KSO_WM_BEAUTIFY_FLAG" val="#wm#"/>
  <p:tag name="KSO_WM_UNIT_LINE_FORE_SCHEMECOLOR_INDEX" val="6"/>
  <p:tag name="KSO_WM_UNIT_LINE_FILL_TYPE" val="2"/>
  <p:tag name="KSO_WM_UNIT_TEXT_FILL_FORE_SCHEMECOLOR_INDEX" val="13"/>
  <p:tag name="KSO_WM_UNIT_TEXT_FILL_TYPE" val="1"/>
  <p:tag name="KSO_WM_DIAGRAM_VIRTUALLY_FRAME" val="{&quot;height&quot;:417.4,&quot;left&quot;:50.75,&quot;top&quot;:102.25,&quot;width&quot;:710.3}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1_2"/>
  <p:tag name="KSO_WM_UNIT_ID" val="diagram20165067_1*p_h_h_i*1_1_1_2"/>
  <p:tag name="KSO_WM_TEMPLATE_CATEGORY" val="diagram"/>
  <p:tag name="KSO_WM_TEMPLATE_INDEX" val="20165067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DIAGRAM_VIRTUALLY_FRAME" val="{&quot;height&quot;:417.4,&quot;left&quot;:50.75,&quot;top&quot;:102.25,&quot;width&quot;:710.3}"/>
</p:tagLst>
</file>

<file path=ppt/tags/tag25.xml><?xml version="1.0" encoding="utf-8"?>
<p:tagLst xmlns:p="http://schemas.openxmlformats.org/presentationml/2006/main">
  <p:tag name="KSO_WM_UNIT_SUBTYPE" val="a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f"/>
  <p:tag name="KSO_WM_UNIT_INDEX" val="1_1_1_1"/>
  <p:tag name="KSO_WM_UNIT_ID" val="diagram20165067_1*p_h_h_f*1_1_1_1"/>
  <p:tag name="KSO_WM_TEMPLATE_CATEGORY" val="diagram"/>
  <p:tag name="KSO_WM_TEMPLATE_INDEX" val="20165067"/>
  <p:tag name="KSO_WM_UNIT_LAYERLEVEL" val="1_1_1_1"/>
  <p:tag name="KSO_WM_TAG_VERSION" val="1.0"/>
  <p:tag name="KSO_WM_BEAUTIFY_FLAG" val="#wm#"/>
  <p:tag name="KSO_WM_UNIT_PRESET_TEXT" val="文本"/>
  <p:tag name="KSO_WM_UNIT_TEXT_FILL_FORE_SCHEMECOLOR_INDEX" val="14"/>
  <p:tag name="KSO_WM_UNIT_TEXT_FILL_TYPE" val="1"/>
  <p:tag name="KSO_WM_DIAGRAM_VIRTUALLY_FRAME" val="{&quot;height&quot;:417.4,&quot;left&quot;:50.75,&quot;top&quot;:102.25,&quot;width&quot;:710.3}"/>
</p:tagLst>
</file>

<file path=ppt/tags/tag26.xml><?xml version="1.0" encoding="utf-8"?>
<p:tagLst xmlns:p="http://schemas.openxmlformats.org/presentationml/2006/main">
  <p:tag name="KSO_WM_UNIT_SUBTYPE" val="a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f"/>
  <p:tag name="KSO_WM_UNIT_INDEX" val="1_1_1_1"/>
  <p:tag name="KSO_WM_UNIT_ID" val="diagram20165067_1*p_h_h_f*1_1_1_1"/>
  <p:tag name="KSO_WM_TEMPLATE_CATEGORY" val="diagram"/>
  <p:tag name="KSO_WM_TEMPLATE_INDEX" val="20165067"/>
  <p:tag name="KSO_WM_UNIT_LAYERLEVEL" val="1_1_1_1"/>
  <p:tag name="KSO_WM_TAG_VERSION" val="1.0"/>
  <p:tag name="KSO_WM_BEAUTIFY_FLAG" val="#wm#"/>
  <p:tag name="KSO_WM_UNIT_PRESET_TEXT" val="文本"/>
  <p:tag name="KSO_WM_UNIT_TEXT_FILL_FORE_SCHEMECOLOR_INDEX" val="14"/>
  <p:tag name="KSO_WM_UNIT_TEXT_FILL_TYPE" val="1"/>
  <p:tag name="KSO_WM_DIAGRAM_VIRTUALLY_FRAME" val="{&quot;height&quot;:417.4,&quot;left&quot;:50.75,&quot;top&quot;:102.25,&quot;width&quot;:710.3}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1_1"/>
  <p:tag name="KSO_WM_UNIT_ID" val="diagram20165067_1*p_h_h_i*1_1_1_1"/>
  <p:tag name="KSO_WM_TEMPLATE_CATEGORY" val="diagram"/>
  <p:tag name="KSO_WM_TEMPLATE_INDEX" val="20165067"/>
  <p:tag name="KSO_WM_UNIT_LAYERLEVEL" val="1_1_1_1"/>
  <p:tag name="KSO_WM_TAG_VERSION" val="1.0"/>
  <p:tag name="KSO_WM_BEAUTIFY_FLAG" val="#wm#"/>
  <p:tag name="KSO_WM_UNIT_LINE_FORE_SCHEMECOLOR_INDEX" val="6"/>
  <p:tag name="KSO_WM_UNIT_LINE_FILL_TYPE" val="2"/>
  <p:tag name="KSO_WM_UNIT_TEXT_FILL_FORE_SCHEMECOLOR_INDEX" val="13"/>
  <p:tag name="KSO_WM_UNIT_TEXT_FILL_TYPE" val="1"/>
  <p:tag name="KSO_WM_DIAGRAM_VIRTUALLY_FRAME" val="{&quot;height&quot;:417.4,&quot;left&quot;:50.75,&quot;top&quot;:102.25,&quot;width&quot;:710.3}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i"/>
  <p:tag name="KSO_WM_UNIT_INDEX" val="1_1_1_2"/>
  <p:tag name="KSO_WM_UNIT_ID" val="diagram20165067_1*p_h_h_i*1_1_1_2"/>
  <p:tag name="KSO_WM_TEMPLATE_CATEGORY" val="diagram"/>
  <p:tag name="KSO_WM_TEMPLATE_INDEX" val="20165067"/>
  <p:tag name="KSO_WM_UNIT_LAYERLEVEL" val="1_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DIAGRAM_VIRTUALLY_FRAME" val="{&quot;height&quot;:417.4,&quot;left&quot;:50.75,&quot;top&quot;:102.25,&quot;width&quot;:710.3}"/>
</p:tagLst>
</file>

<file path=ppt/tags/tag29.xml><?xml version="1.0" encoding="utf-8"?>
<p:tagLst xmlns:p="http://schemas.openxmlformats.org/presentationml/2006/main">
  <p:tag name="KSO_WM_UNIT_SUBTYPE" val="a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f"/>
  <p:tag name="KSO_WM_UNIT_INDEX" val="1_1_1_1"/>
  <p:tag name="KSO_WM_UNIT_ID" val="diagram20165067_1*p_h_h_f*1_1_1_1"/>
  <p:tag name="KSO_WM_TEMPLATE_CATEGORY" val="diagram"/>
  <p:tag name="KSO_WM_TEMPLATE_INDEX" val="20165067"/>
  <p:tag name="KSO_WM_UNIT_LAYERLEVEL" val="1_1_1_1"/>
  <p:tag name="KSO_WM_TAG_VERSION" val="1.0"/>
  <p:tag name="KSO_WM_BEAUTIFY_FLAG" val="#wm#"/>
  <p:tag name="KSO_WM_UNIT_PRESET_TEXT" val="文本"/>
  <p:tag name="KSO_WM_UNIT_TEXT_FILL_FORE_SCHEMECOLOR_INDEX" val="14"/>
  <p:tag name="KSO_WM_UNIT_TEXT_FILL_TYPE" val="1"/>
  <p:tag name="KSO_WM_DIAGRAM_VIRTUALLY_FRAME" val="{&quot;height&quot;:417.4,&quot;left&quot;:50.75,&quot;top&quot;:102.25,&quot;width&quot;:710.3}"/>
</p:tagLst>
</file>

<file path=ppt/tags/tag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40492842_1*a*1"/>
  <p:tag name="KSO_WM_TEMPLATE_CATEGORY" val="custom"/>
  <p:tag name="KSO_WM_TEMPLATE_INDEX" val="40492842"/>
  <p:tag name="KSO_WM_UNIT_LAYERLEVEL" val="1"/>
  <p:tag name="KSO_WM_TAG_VERSION" val="3.0"/>
  <p:tag name="KSO_WM_BEAUTIFY_FLAG" val="#wm#"/>
  <p:tag name="KSO_WM_UNIT_TEXT_TYPE" val="1"/>
  <p:tag name="KSO_WM_UNIT_PRESET_TEXT" val="单击添加标题，文字是您思想的提炼，请言简的阐述您的观点。"/>
</p:tagLst>
</file>

<file path=ppt/tags/tag30.xml><?xml version="1.0" encoding="utf-8"?>
<p:tagLst xmlns:p="http://schemas.openxmlformats.org/presentationml/2006/main">
  <p:tag name="KSO_WM_UNIT_SUBTYPE" val="a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h_f"/>
  <p:tag name="KSO_WM_UNIT_INDEX" val="1_1_1_1"/>
  <p:tag name="KSO_WM_UNIT_ID" val="diagram20165067_1*p_h_h_f*1_1_1_1"/>
  <p:tag name="KSO_WM_TEMPLATE_CATEGORY" val="diagram"/>
  <p:tag name="KSO_WM_TEMPLATE_INDEX" val="20165067"/>
  <p:tag name="KSO_WM_UNIT_LAYERLEVEL" val="1_1_1_1"/>
  <p:tag name="KSO_WM_TAG_VERSION" val="1.0"/>
  <p:tag name="KSO_WM_BEAUTIFY_FLAG" val="#wm#"/>
  <p:tag name="KSO_WM_UNIT_PRESET_TEXT" val="文本"/>
  <p:tag name="KSO_WM_UNIT_TEXT_FILL_FORE_SCHEMECOLOR_INDEX" val="14"/>
  <p:tag name="KSO_WM_UNIT_TEXT_FILL_TYPE" val="1"/>
  <p:tag name="KSO_WM_DIAGRAM_VIRTUALLY_FRAME" val="{&quot;height&quot;:417.4,&quot;left&quot;:50.75,&quot;top&quot;:102.25,&quot;width&quot;:710.3}"/>
</p:tagLst>
</file>

<file path=ppt/tags/tag31.xml><?xml version="1.0" encoding="utf-8"?>
<p:tagLst xmlns:p="http://schemas.openxmlformats.org/presentationml/2006/main">
  <p:tag name="KSO_WM_SPECIAL_SOURCE" val="bdnull"/>
</p:tagLst>
</file>

<file path=ppt/tags/tag32.xml><?xml version="1.0" encoding="utf-8"?>
<p:tagLst xmlns:p="http://schemas.openxmlformats.org/presentationml/2006/main">
  <p:tag name="TABLE_ENDDRAG_ORIGIN_RECT" val="915*40"/>
  <p:tag name="TABLE_ENDDRAG_RECT" val="74*155*915*40"/>
</p:tagLst>
</file>

<file path=ppt/tags/tag33.xml><?xml version="1.0" encoding="utf-8"?>
<p:tagLst xmlns:p="http://schemas.openxmlformats.org/presentationml/2006/main">
  <p:tag name="TABLE_ENDDRAG_ORIGIN_RECT" val="914*119"/>
  <p:tag name="TABLE_ENDDRAG_RECT" val="24*313*914*119"/>
</p:tagLst>
</file>

<file path=ppt/tags/tag34.xml><?xml version="1.0" encoding="utf-8"?>
<p:tagLst xmlns:p="http://schemas.openxmlformats.org/presentationml/2006/main">
  <p:tag name="KSO_WM_DIAGRAM_VIRTUALLY_FRAME" val="{&quot;height&quot;:122.71590551181103,&quot;left&quot;:40.03047244094488,&quot;top&quot;:212.60039370078738,&quot;width&quot;:750.8015748031496}"/>
</p:tagLst>
</file>

<file path=ppt/tags/tag35.xml><?xml version="1.0" encoding="utf-8"?>
<p:tagLst xmlns:p="http://schemas.openxmlformats.org/presentationml/2006/main">
  <p:tag name="KSO_WM_DIAGRAM_VIRTUALLY_FRAME" val="{&quot;height&quot;:122.71590551181103,&quot;left&quot;:40.03047244094488,&quot;top&quot;:212.60039370078738,&quot;width&quot;:750.8015748031496}"/>
</p:tagLst>
</file>

<file path=ppt/tags/tag36.xml><?xml version="1.0" encoding="utf-8"?>
<p:tagLst xmlns:p="http://schemas.openxmlformats.org/presentationml/2006/main">
  <p:tag name="KSO_WM_DIAGRAM_VIRTUALLY_FRAME" val="{&quot;height&quot;:122.71590551181103,&quot;left&quot;:40.03047244094488,&quot;top&quot;:212.60039370078738,&quot;width&quot;:750.8015748031496}"/>
</p:tagLst>
</file>

<file path=ppt/tags/tag37.xml><?xml version="1.0" encoding="utf-8"?>
<p:tagLst xmlns:p="http://schemas.openxmlformats.org/presentationml/2006/main">
  <p:tag name="KSO_WM_DIAGRAM_VIRTUALLY_FRAME" val="{&quot;height&quot;:122.71590551181103,&quot;left&quot;:40.03047244094488,&quot;top&quot;:212.60039370078738,&quot;width&quot;:750.8015748031496}"/>
</p:tagLst>
</file>

<file path=ppt/tags/tag38.xml><?xml version="1.0" encoding="utf-8"?>
<p:tagLst xmlns:p="http://schemas.openxmlformats.org/presentationml/2006/main">
  <p:tag name="KSO_WM_DIAGRAM_VIRTUALLY_FRAME" val="{&quot;height&quot;:122.71590551181103,&quot;left&quot;:40.03047244094488,&quot;top&quot;:212.60039370078738,&quot;width&quot;:750.8015748031496}"/>
</p:tagLst>
</file>

<file path=ppt/tags/tag39.xml><?xml version="1.0" encoding="utf-8"?>
<p:tagLst xmlns:p="http://schemas.openxmlformats.org/presentationml/2006/main">
  <p:tag name="KSO_WM_DIAGRAM_VIRTUALLY_FRAME" val="{&quot;height&quot;:122.71590551181103,&quot;left&quot;:40.03047244094488,&quot;top&quot;:212.60039370078738,&quot;width&quot;:750.8015748031496}"/>
</p:tagLst>
</file>

<file path=ppt/tags/tag4.xml><?xml version="1.0" encoding="utf-8"?>
<p:tagLst xmlns:p="http://schemas.openxmlformats.org/presentationml/2006/main">
  <p:tag name="KSO_WM_SLIDE_ID" val="custom40492842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SLIDE_SIZE" val="960*540"/>
  <p:tag name="KSO_WM_SLIDE_POSITION" val="0*0"/>
  <p:tag name="KSO_WM_TAG_VERSION" val="3.0"/>
  <p:tag name="KSO_WM_BEAUTIFY_FLAG" val="#wm#"/>
  <p:tag name="KSO_WM_TEMPLATE_CATEGORY" val="custom"/>
  <p:tag name="KSO_WM_TEMPLATE_INDEX" val="40492842"/>
  <p:tag name="KSO_WM_SLIDE_LAYOUT" val="a"/>
  <p:tag name="KSO_WM_SLIDE_LAYOUT_CNT" val="1"/>
  <p:tag name="RESOURCE_RECORD_KEY" val="{&quot;65&quot;:[20231164],&quot;8&quot;:[20476732,40000056,20476268,20476935]}"/>
</p:tagLst>
</file>

<file path=ppt/tags/tag40.xml><?xml version="1.0" encoding="utf-8"?>
<p:tagLst xmlns:p="http://schemas.openxmlformats.org/presentationml/2006/main">
  <p:tag name="KSO_WM_DIAGRAM_VIRTUALLY_FRAME" val="{&quot;height&quot;:122.71590551181103,&quot;left&quot;:40.03047244094488,&quot;top&quot;:212.60039370078738,&quot;width&quot;:750.8015748031496}"/>
</p:tagLst>
</file>

<file path=ppt/tags/tag41.xml><?xml version="1.0" encoding="utf-8"?>
<p:tagLst xmlns:p="http://schemas.openxmlformats.org/presentationml/2006/main">
  <p:tag name="KSO_WM_DIAGRAM_VIRTUALLY_FRAME" val="{&quot;height&quot;:122.71590551181103,&quot;left&quot;:40.03047244094488,&quot;top&quot;:212.60039370078738,&quot;width&quot;:750.8015748031496}"/>
</p:tagLst>
</file>

<file path=ppt/tags/tag42.xml><?xml version="1.0" encoding="utf-8"?>
<p:tagLst xmlns:p="http://schemas.openxmlformats.org/presentationml/2006/main">
  <p:tag name="KSO_WM_DIAGRAM_VIRTUALLY_FRAME" val="{&quot;height&quot;:122.71590551181103,&quot;left&quot;:40.03047244094488,&quot;top&quot;:212.60039370078738,&quot;width&quot;:750.8015748031496}"/>
</p:tagLst>
</file>

<file path=ppt/tags/tag43.xml><?xml version="1.0" encoding="utf-8"?>
<p:tagLst xmlns:p="http://schemas.openxmlformats.org/presentationml/2006/main">
  <p:tag name="KSO_WM_DIAGRAM_VIRTUALLY_FRAME" val="{&quot;height&quot;:122.71590551181103,&quot;left&quot;:40.03047244094488,&quot;top&quot;:212.60039370078738,&quot;width&quot;:750.8015748031496}"/>
</p:tagLst>
</file>

<file path=ppt/tags/tag44.xml><?xml version="1.0" encoding="utf-8"?>
<p:tagLst xmlns:p="http://schemas.openxmlformats.org/presentationml/2006/main">
  <p:tag name="KSO_WM_DIAGRAM_VIRTUALLY_FRAME" val="{&quot;height&quot;:122.71590551181103,&quot;left&quot;:40.03047244094488,&quot;top&quot;:212.60039370078738,&quot;width&quot;:750.8015748031496}"/>
</p:tagLst>
</file>

<file path=ppt/tags/tag45.xml><?xml version="1.0" encoding="utf-8"?>
<p:tagLst xmlns:p="http://schemas.openxmlformats.org/presentationml/2006/main">
  <p:tag name="KSO_WM_DIAGRAM_VIRTUALLY_FRAME" val="{&quot;height&quot;:122.71590551181103,&quot;left&quot;:40.03047244094488,&quot;top&quot;:212.60039370078738,&quot;width&quot;:750.8015748031496}"/>
</p:tagLst>
</file>

<file path=ppt/tags/tag46.xml><?xml version="1.0" encoding="utf-8"?>
<p:tagLst xmlns:p="http://schemas.openxmlformats.org/presentationml/2006/main">
  <p:tag name="KSO_WM_DIAGRAM_VIRTUALLY_FRAME" val="{&quot;height&quot;:122.71590551181103,&quot;left&quot;:40.03047244094488,&quot;top&quot;:212.60039370078738,&quot;width&quot;:750.8015748031496}"/>
</p:tagLst>
</file>

<file path=ppt/tags/tag47.xml><?xml version="1.0" encoding="utf-8"?>
<p:tagLst xmlns:p="http://schemas.openxmlformats.org/presentationml/2006/main">
  <p:tag name="KSO_WM_DIAGRAM_VIRTUALLY_FRAME" val="{&quot;height&quot;:122.71590551181103,&quot;left&quot;:40.03047244094488,&quot;top&quot;:212.60039370078738,&quot;width&quot;:750.8015748031496}"/>
</p:tagLst>
</file>

<file path=ppt/tags/tag48.xml><?xml version="1.0" encoding="utf-8"?>
<p:tagLst xmlns:p="http://schemas.openxmlformats.org/presentationml/2006/main">
  <p:tag name="KSO_WM_DIAGRAM_VIRTUALLY_FRAME" val="{&quot;height&quot;:122.71590551181103,&quot;left&quot;:40.03047244094488,&quot;top&quot;:212.60039370078738,&quot;width&quot;:750.8015748031496}"/>
</p:tagLst>
</file>

<file path=ppt/tags/tag49.xml><?xml version="1.0" encoding="utf-8"?>
<p:tagLst xmlns:p="http://schemas.openxmlformats.org/presentationml/2006/main">
  <p:tag name="KSO_WM_DIAGRAM_VIRTUALLY_FRAME" val="{&quot;height&quot;:122.71590551181103,&quot;left&quot;:40.03047244094488,&quot;top&quot;:212.60039370078738,&quot;width&quot;:750.8015748031496}"/>
</p:tagLst>
</file>

<file path=ppt/tags/tag5.xml><?xml version="1.0" encoding="utf-8"?>
<p:tagLst xmlns:p="http://schemas.openxmlformats.org/presentationml/2006/main">
  <p:tag name="KSO_WM_DIAGRAM_VIRTUALLY_FRAME" val="{&quot;height&quot;:417.4,&quot;left&quot;:50.75,&quot;top&quot;:102.25,&quot;width&quot;:710.3}"/>
</p:tagLst>
</file>

<file path=ppt/tags/tag50.xml><?xml version="1.0" encoding="utf-8"?>
<p:tagLst xmlns:p="http://schemas.openxmlformats.org/presentationml/2006/main">
  <p:tag name="KSO_WM_DIAGRAM_VIRTUALLY_FRAME" val="{&quot;height&quot;:122.71590551181103,&quot;left&quot;:40.03047244094488,&quot;top&quot;:212.60039370078738,&quot;width&quot;:750.8015748031496}"/>
</p:tagLst>
</file>

<file path=ppt/tags/tag51.xml><?xml version="1.0" encoding="utf-8"?>
<p:tagLst xmlns:p="http://schemas.openxmlformats.org/presentationml/2006/main">
  <p:tag name="KSO_WM_DIAGRAM_VIRTUALLY_FRAME" val="{&quot;height&quot;:122.71590551181103,&quot;left&quot;:40.03047244094488,&quot;top&quot;:212.60039370078738,&quot;width&quot;:750.8015748031496}"/>
</p:tagLst>
</file>

<file path=ppt/tags/tag52.xml><?xml version="1.0" encoding="utf-8"?>
<p:tagLst xmlns:p="http://schemas.openxmlformats.org/presentationml/2006/main">
  <p:tag name="KSO_WM_DIAGRAM_VIRTUALLY_FRAME" val="{&quot;height&quot;:122.71590551181103,&quot;left&quot;:40.03047244094488,&quot;top&quot;:212.60039370078738,&quot;width&quot;:750.8015748031496}"/>
</p:tagLst>
</file>

<file path=ppt/tags/tag53.xml><?xml version="1.0" encoding="utf-8"?>
<p:tagLst xmlns:p="http://schemas.openxmlformats.org/presentationml/2006/main">
  <p:tag name="KSO_WM_DIAGRAM_VIRTUALLY_FRAME" val="{&quot;height&quot;:122.71590551181103,&quot;left&quot;:40.03047244094488,&quot;top&quot;:212.60039370078738,&quot;width&quot;:750.8015748031496}"/>
</p:tagLst>
</file>

<file path=ppt/tags/tag54.xml><?xml version="1.0" encoding="utf-8"?>
<p:tagLst xmlns:p="http://schemas.openxmlformats.org/presentationml/2006/main">
  <p:tag name="KSO_WM_DIAGRAM_VIRTUALLY_FRAME" val="{&quot;height&quot;:122.71590551181103,&quot;left&quot;:40.03047244094488,&quot;top&quot;:212.60039370078738,&quot;width&quot;:750.8015748031496}"/>
</p:tagLst>
</file>

<file path=ppt/tags/tag55.xml><?xml version="1.0" encoding="utf-8"?>
<p:tagLst xmlns:p="http://schemas.openxmlformats.org/presentationml/2006/main">
  <p:tag name="KSO_WM_DIAGRAM_VIRTUALLY_FRAME" val="{&quot;height&quot;:122.71590551181103,&quot;left&quot;:40.03047244094488,&quot;top&quot;:212.60039370078738,&quot;width&quot;:750.8015748031496}"/>
</p:tagLst>
</file>

<file path=ppt/tags/tag56.xml><?xml version="1.0" encoding="utf-8"?>
<p:tagLst xmlns:p="http://schemas.openxmlformats.org/presentationml/2006/main">
  <p:tag name="KSO_WM_DIAGRAM_VIRTUALLY_FRAME" val="{&quot;height&quot;:122.71590551181103,&quot;left&quot;:40.03047244094488,&quot;top&quot;:212.60039370078738,&quot;width&quot;:750.8015748031496}"/>
</p:tagLst>
</file>

<file path=ppt/tags/tag57.xml><?xml version="1.0" encoding="utf-8"?>
<p:tagLst xmlns:p="http://schemas.openxmlformats.org/presentationml/2006/main">
  <p:tag name="KSO_WM_DIAGRAM_VIRTUALLY_FRAME" val="{&quot;height&quot;:122.71590551181103,&quot;left&quot;:40.03047244094488,&quot;top&quot;:212.60039370078738,&quot;width&quot;:750.8015748031496}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SPECIAL_SOURCE" val="bdnull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i"/>
  <p:tag name="KSO_WM_UNIT_INDEX" val="1_1_1"/>
  <p:tag name="KSO_WM_UNIT_ID" val="diagram20165067_1*p_h_i*1_1_1"/>
  <p:tag name="KSO_WM_TEMPLATE_CATEGORY" val="diagram"/>
  <p:tag name="KSO_WM_TEMPLATE_INDEX" val="2016506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DIAGRAM_VIRTUALLY_FRAME" val="{&quot;height&quot;:417.4,&quot;left&quot;:50.75,&quot;top&quot;:102.25,&quot;width&quot;:710.3}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h_i"/>
  <p:tag name="KSO_WM_UNIT_INDEX" val="1_1_2"/>
  <p:tag name="KSO_WM_UNIT_ID" val="diagram20165067_1*p_h_i*1_1_2"/>
  <p:tag name="KSO_WM_TEMPLATE_CATEGORY" val="diagram"/>
  <p:tag name="KSO_WM_TEMPLATE_INDEX" val="201650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DIAGRAM_VIRTUALLY_FRAME" val="{&quot;height&quot;:417.4,&quot;left&quot;:50.75,&quot;top&quot;:102.25,&quot;width&quot;:710.3}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40492842_1*i*1"/>
  <p:tag name="KSO_WM_TEMPLATE_CATEGORY" val="custom"/>
  <p:tag name="KSO_WM_TEMPLATE_INDEX" val="40492842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40492842_1*i*2"/>
  <p:tag name="KSO_WM_TEMPLATE_CATEGORY" val="custom"/>
  <p:tag name="KSO_WM_TEMPLATE_INDEX" val="40492842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40492842_1*a*1"/>
  <p:tag name="KSO_WM_TEMPLATE_CATEGORY" val="custom"/>
  <p:tag name="KSO_WM_TEMPLATE_INDEX" val="40492842"/>
  <p:tag name="KSO_WM_UNIT_LAYERLEVEL" val="1"/>
  <p:tag name="KSO_WM_TAG_VERSION" val="3.0"/>
  <p:tag name="KSO_WM_BEAUTIFY_FLAG" val="#wm#"/>
  <p:tag name="KSO_WM_UNIT_TEXT_TYPE" val="1"/>
  <p:tag name="KSO_WM_UNIT_PRESET_TEXT" val="单击添加标题，文字是您思想的提炼，请言简的阐述您的观点。"/>
</p:tagLst>
</file>

<file path=ppt/tags/tag75.xml><?xml version="1.0" encoding="utf-8"?>
<p:tagLst xmlns:p="http://schemas.openxmlformats.org/presentationml/2006/main">
  <p:tag name="KSO_WM_SLIDE_ID" val="custom40492842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SLIDE_SIZE" val="960*540"/>
  <p:tag name="KSO_WM_SLIDE_POSITION" val="0*0"/>
  <p:tag name="KSO_WM_TAG_VERSION" val="3.0"/>
  <p:tag name="KSO_WM_BEAUTIFY_FLAG" val="#wm#"/>
  <p:tag name="KSO_WM_TEMPLATE_CATEGORY" val="custom"/>
  <p:tag name="KSO_WM_TEMPLATE_INDEX" val="40492842"/>
  <p:tag name="KSO_WM_SLIDE_LAYOUT" val="a"/>
  <p:tag name="KSO_WM_SLIDE_LAYOUT_CNT" val="1"/>
  <p:tag name="RESOURCE_RECORD_KEY" val="{&quot;65&quot;:[20231164],&quot;8&quot;:[20476732,40000056,20476268,20476935]}"/>
</p:tagLst>
</file>

<file path=ppt/tags/tag76.xml><?xml version="1.0" encoding="utf-8"?>
<p:tagLst xmlns:p="http://schemas.openxmlformats.org/presentationml/2006/main">
  <p:tag name="TABLE_ENDDRAG_ORIGIN_RECT" val="681*492"/>
  <p:tag name="TABLE_ENDDRAG_RECT" val="57*30*681*492"/>
</p:tagLst>
</file>

<file path=ppt/tags/tag77.xml><?xml version="1.0" encoding="utf-8"?>
<p:tagLst xmlns:p="http://schemas.openxmlformats.org/presentationml/2006/main">
  <p:tag name="KSO_WM_DIAGRAM_VIRTUALLY_FRAME" val="{&quot;height&quot;:402.45,&quot;left&quot;:67.15,&quot;top&quot;:101.85,&quot;width&quot;:842.9635433070865}"/>
</p:tagLst>
</file>

<file path=ppt/tags/tag78.xml><?xml version="1.0" encoding="utf-8"?>
<p:tagLst xmlns:p="http://schemas.openxmlformats.org/presentationml/2006/main">
  <p:tag name="KSO_WM_DIAGRAM_VIRTUALLY_FRAME" val="{&quot;height&quot;:402.45,&quot;left&quot;:67.15,&quot;top&quot;:101.85,&quot;width&quot;:842.9635433070865}"/>
</p:tagLst>
</file>

<file path=ppt/tags/tag79.xml><?xml version="1.0" encoding="utf-8"?>
<p:tagLst xmlns:p="http://schemas.openxmlformats.org/presentationml/2006/main">
  <p:tag name="KSO_WM_DIAGRAM_VIRTUALLY_FRAME" val="{&quot;height&quot;:402.45,&quot;left&quot;:67.15,&quot;top&quot;:101.85,&quot;width&quot;:842.9635433070865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i"/>
  <p:tag name="KSO_WM_UNIT_INDEX" val="1_1"/>
  <p:tag name="KSO_WM_UNIT_ID" val="diagram20165067_1*p_i*1_1"/>
  <p:tag name="KSO_WM_TEMPLATE_CATEGORY" val="diagram"/>
  <p:tag name="KSO_WM_TEMPLATE_INDEX" val="20165067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DIAGRAM_VIRTUALLY_FRAME" val="{&quot;height&quot;:417.4,&quot;left&quot;:50.75,&quot;top&quot;:102.25,&quot;width&quot;:710.3}"/>
</p:tagLst>
</file>

<file path=ppt/tags/tag80.xml><?xml version="1.0" encoding="utf-8"?>
<p:tagLst xmlns:p="http://schemas.openxmlformats.org/presentationml/2006/main">
  <p:tag name="KSO_WM_DIAGRAM_VIRTUALLY_FRAME" val="{&quot;height&quot;:402.45,&quot;left&quot;:67.15,&quot;top&quot;:101.85,&quot;width&quot;:842.9635433070865}"/>
</p:tagLst>
</file>

<file path=ppt/tags/tag81.xml><?xml version="1.0" encoding="utf-8"?>
<p:tagLst xmlns:p="http://schemas.openxmlformats.org/presentationml/2006/main">
  <p:tag name="KSO_WM_DIAGRAM_VIRTUALLY_FRAME" val="{&quot;height&quot;:402.45,&quot;left&quot;:67.15,&quot;top&quot;:101.85,&quot;width&quot;:842.9635433070865}"/>
</p:tagLst>
</file>

<file path=ppt/tags/tag82.xml><?xml version="1.0" encoding="utf-8"?>
<p:tagLst xmlns:p="http://schemas.openxmlformats.org/presentationml/2006/main">
  <p:tag name="KSO_WM_DIAGRAM_VIRTUALLY_FRAME" val="{&quot;height&quot;:402.45,&quot;left&quot;:67.15,&quot;top&quot;:101.85,&quot;width&quot;:842.9635433070865}"/>
</p:tagLst>
</file>

<file path=ppt/tags/tag83.xml><?xml version="1.0" encoding="utf-8"?>
<p:tagLst xmlns:p="http://schemas.openxmlformats.org/presentationml/2006/main">
  <p:tag name="KSO_WM_DIAGRAM_VIRTUALLY_FRAME" val="{&quot;height&quot;:402.45,&quot;left&quot;:67.15,&quot;top&quot;:101.85,&quot;width&quot;:842.9635433070865}"/>
</p:tagLst>
</file>

<file path=ppt/tags/tag84.xml><?xml version="1.0" encoding="utf-8"?>
<p:tagLst xmlns:p="http://schemas.openxmlformats.org/presentationml/2006/main">
  <p:tag name="KSO_WM_DIAGRAM_VIRTUALLY_FRAME" val="{&quot;height&quot;:402.45,&quot;left&quot;:67.15,&quot;top&quot;:101.85,&quot;width&quot;:842.9635433070865}"/>
</p:tagLst>
</file>

<file path=ppt/tags/tag85.xml><?xml version="1.0" encoding="utf-8"?>
<p:tagLst xmlns:p="http://schemas.openxmlformats.org/presentationml/2006/main">
  <p:tag name="KSO_WM_DIAGRAM_VIRTUALLY_FRAME" val="{&quot;height&quot;:402.45,&quot;left&quot;:67.15,&quot;top&quot;:101.85,&quot;width&quot;:842.9635433070865}"/>
</p:tagLst>
</file>

<file path=ppt/tags/tag86.xml><?xml version="1.0" encoding="utf-8"?>
<p:tagLst xmlns:p="http://schemas.openxmlformats.org/presentationml/2006/main">
  <p:tag name="KSO_WM_DIAGRAM_VIRTUALLY_FRAME" val="{&quot;height&quot;:402.45,&quot;left&quot;:67.15,&quot;top&quot;:101.85,&quot;width&quot;:842.9635433070865}"/>
</p:tagLst>
</file>

<file path=ppt/tags/tag87.xml><?xml version="1.0" encoding="utf-8"?>
<p:tagLst xmlns:p="http://schemas.openxmlformats.org/presentationml/2006/main">
  <p:tag name="KSO_WM_DIAGRAM_VIRTUALLY_FRAME" val="{&quot;height&quot;:402.45,&quot;left&quot;:67.15,&quot;top&quot;:101.85,&quot;width&quot;:842.9635433070865}"/>
</p:tagLst>
</file>

<file path=ppt/tags/tag88.xml><?xml version="1.0" encoding="utf-8"?>
<p:tagLst xmlns:p="http://schemas.openxmlformats.org/presentationml/2006/main">
  <p:tag name="KSO_WM_DIAGRAM_VIRTUALLY_FRAME" val="{&quot;height&quot;:402.45,&quot;left&quot;:67.15,&quot;top&quot;:101.85,&quot;width&quot;:842.9635433070865}"/>
</p:tagLst>
</file>

<file path=ppt/tags/tag89.xml><?xml version="1.0" encoding="utf-8"?>
<p:tagLst xmlns:p="http://schemas.openxmlformats.org/presentationml/2006/main">
  <p:tag name="KSO_WM_DIAGRAM_VIRTUALLY_FRAME" val="{&quot;height&quot;:402.45,&quot;left&quot;:67.15,&quot;top&quot;:101.85,&quot;width&quot;:842.9635433070865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p1-1"/>
  <p:tag name="KSO_WM_UNIT_TYPE" val="p_i"/>
  <p:tag name="KSO_WM_UNIT_INDEX" val="1_2"/>
  <p:tag name="KSO_WM_UNIT_ID" val="diagram20165067_1*p_i*1_2"/>
  <p:tag name="KSO_WM_TEMPLATE_CATEGORY" val="diagram"/>
  <p:tag name="KSO_WM_TEMPLATE_INDEX" val="20165067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DIAGRAM_VIRTUALLY_FRAME" val="{&quot;height&quot;:417.4,&quot;left&quot;:50.75,&quot;top&quot;:102.25,&quot;width&quot;:710.3}"/>
</p:tagLst>
</file>

<file path=ppt/tags/tag90.xml><?xml version="1.0" encoding="utf-8"?>
<p:tagLst xmlns:p="http://schemas.openxmlformats.org/presentationml/2006/main">
  <p:tag name="KSO_WM_DIAGRAM_VIRTUALLY_FRAME" val="{&quot;height&quot;:402.45,&quot;left&quot;:67.15,&quot;top&quot;:101.85,&quot;width&quot;:842.9635433070865}"/>
</p:tagLst>
</file>

<file path=ppt/tags/tag91.xml><?xml version="1.0" encoding="utf-8"?>
<p:tagLst xmlns:p="http://schemas.openxmlformats.org/presentationml/2006/main">
  <p:tag name="KSO_WM_DIAGRAM_VIRTUALLY_FRAME" val="{&quot;height&quot;:402.45,&quot;left&quot;:67.15,&quot;top&quot;:101.85,&quot;width&quot;:842.9635433070865}"/>
</p:tagLst>
</file>

<file path=ppt/tags/tag92.xml><?xml version="1.0" encoding="utf-8"?>
<p:tagLst xmlns:p="http://schemas.openxmlformats.org/presentationml/2006/main">
  <p:tag name="KSO_WM_SPECIAL_SOURCE" val="bdnull"/>
</p:tagLst>
</file>

<file path=ppt/tags/tag93.xml><?xml version="1.0" encoding="utf-8"?>
<p:tagLst xmlns:p="http://schemas.openxmlformats.org/presentationml/2006/main">
  <p:tag name="KSO_WM_DIAGRAM_VIRTUALLY_FRAME" val="{&quot;height&quot;:592.5000000000001,&quot;left&quot;:75.45,&quot;top&quot;:52.649999999999935,&quot;width&quot;:871.35}"/>
</p:tagLst>
</file>

<file path=ppt/tags/tag94.xml><?xml version="1.0" encoding="utf-8"?>
<p:tagLst xmlns:p="http://schemas.openxmlformats.org/presentationml/2006/main">
  <p:tag name="KSO_WM_DIAGRAM_VIRTUALLY_FRAME" val="{&quot;height&quot;:592.5000000000001,&quot;left&quot;:75.45,&quot;top&quot;:52.649999999999935,&quot;width&quot;:871.35}"/>
</p:tagLst>
</file>

<file path=ppt/tags/tag95.xml><?xml version="1.0" encoding="utf-8"?>
<p:tagLst xmlns:p="http://schemas.openxmlformats.org/presentationml/2006/main">
  <p:tag name="KSO_WM_DIAGRAM_VIRTUALLY_FRAME" val="{&quot;height&quot;:592.5000000000001,&quot;left&quot;:75.45,&quot;top&quot;:52.649999999999935,&quot;width&quot;:871.35}"/>
</p:tagLst>
</file>

<file path=ppt/tags/tag96.xml><?xml version="1.0" encoding="utf-8"?>
<p:tagLst xmlns:p="http://schemas.openxmlformats.org/presentationml/2006/main">
  <p:tag name="KSO_WM_DIAGRAM_VIRTUALLY_FRAME" val="{&quot;height&quot;:592.5000000000001,&quot;left&quot;:75.45,&quot;top&quot;:52.649999999999935,&quot;width&quot;:871.35}"/>
</p:tagLst>
</file>

<file path=ppt/tags/tag97.xml><?xml version="1.0" encoding="utf-8"?>
<p:tagLst xmlns:p="http://schemas.openxmlformats.org/presentationml/2006/main">
  <p:tag name="KSO_WM_DIAGRAM_VIRTUALLY_FRAME" val="{&quot;height&quot;:592.5000000000001,&quot;left&quot;:75.45,&quot;top&quot;:52.649999999999935,&quot;width&quot;:871.35}"/>
</p:tagLst>
</file>

<file path=ppt/tags/tag98.xml><?xml version="1.0" encoding="utf-8"?>
<p:tagLst xmlns:p="http://schemas.openxmlformats.org/presentationml/2006/main">
  <p:tag name="KSO_WM_DIAGRAM_VIRTUALLY_FRAME" val="{&quot;height&quot;:592.5000000000001,&quot;left&quot;:75.45,&quot;top&quot;:52.649999999999935,&quot;width&quot;:871.35}"/>
</p:tagLst>
</file>

<file path=ppt/tags/tag99.xml><?xml version="1.0" encoding="utf-8"?>
<p:tagLst xmlns:p="http://schemas.openxmlformats.org/presentationml/2006/main">
  <p:tag name="KSO_WM_DIAGRAM_VIRTUALLY_FRAME" val="{&quot;height&quot;:592.5000000000001,&quot;left&quot;:75.45,&quot;top&quot;:52.649999999999935,&quot;width&quot;:871.35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2528</Words>
  <Application>WPS 演示</Application>
  <PresentationFormat>宽屏</PresentationFormat>
  <Paragraphs>469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Arial Unicode MS</vt:lpstr>
      <vt:lpstr>Aharoni</vt:lpstr>
      <vt:lpstr>Yu Gothic UI Semibold</vt:lpstr>
      <vt:lpstr>Wingdings</vt:lpstr>
      <vt:lpstr>Calibri</vt:lpstr>
      <vt:lpstr>Garamond</vt:lpstr>
      <vt:lpstr>WPS</vt:lpstr>
      <vt:lpstr>新加坡联邦赛瑞思学院</vt:lpstr>
      <vt:lpstr>PowerPoint 演示文稿</vt:lpstr>
      <vt:lpstr>PowerPoint 演示文稿</vt:lpstr>
      <vt:lpstr>PowerPoint 演示文稿</vt:lpstr>
      <vt:lpstr>理解 KET/PET, AEIS &amp; S-AEIS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考试科目、课程相关</vt:lpstr>
      <vt:lpstr>PowerPoint 演示文稿</vt:lpstr>
      <vt:lpstr>PowerPoint 演示文稿</vt:lpstr>
      <vt:lpstr>PowerPoint 演示文稿</vt:lpstr>
      <vt:lpstr>PowerPoint 演示文稿</vt:lpstr>
      <vt:lpstr>FAQ / 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gz hua</dc:creator>
  <cp:lastModifiedBy>果汁</cp:lastModifiedBy>
  <cp:revision>9</cp:revision>
  <dcterms:created xsi:type="dcterms:W3CDTF">2023-08-09T12:44:00Z</dcterms:created>
  <dcterms:modified xsi:type="dcterms:W3CDTF">2025-11-11T03:12:08Z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D6FEF202C316417EB2F0C54A9BA17407_12</vt:lpwstr>
  </property>
</Properties>
</file>